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6" r:id="rId12"/>
    <p:sldId id="257" r:id="rId13"/>
    <p:sldId id="258" r:id="rId14"/>
    <p:sldId id="25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A5D-0988-4265-88FE-12D39EC1D075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B29446-0116-46A1-817B-54B3D88BF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A5D-0988-4265-88FE-12D39EC1D075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9446-0116-46A1-817B-54B3D88BF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A5D-0988-4265-88FE-12D39EC1D075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9446-0116-46A1-817B-54B3D88BF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A5D-0988-4265-88FE-12D39EC1D075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9446-0116-46A1-817B-54B3D88BF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A5D-0988-4265-88FE-12D39EC1D075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B29446-0116-46A1-817B-54B3D88BF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A5D-0988-4265-88FE-12D39EC1D075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9446-0116-46A1-817B-54B3D88BF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A5D-0988-4265-88FE-12D39EC1D075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9446-0116-46A1-817B-54B3D88BF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A5D-0988-4265-88FE-12D39EC1D075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9446-0116-46A1-817B-54B3D88BF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A5D-0988-4265-88FE-12D39EC1D075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9446-0116-46A1-817B-54B3D88BF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A5D-0988-4265-88FE-12D39EC1D075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9446-0116-46A1-817B-54B3D88BF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8A5D-0988-4265-88FE-12D39EC1D075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B29446-0116-46A1-817B-54B3D88BF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1D8A5D-0988-4265-88FE-12D39EC1D075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B29446-0116-46A1-817B-54B3D88BF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POPULATION ECOLOGY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33528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Characteristics of a Population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716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Survivorship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graph showing the number of individuals surviving at each age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667000"/>
            <a:ext cx="523184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8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Growth Rates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276600"/>
            <a:ext cx="5562600" cy="27206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162957"/>
            <a:ext cx="4762500" cy="3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Exponential Model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457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Describes a population that increase rapidly after only a few generations.</a:t>
            </a:r>
          </a:p>
          <a:p>
            <a:r>
              <a:rPr lang="en-US" sz="4000" dirty="0" smtClean="0"/>
              <a:t>The larger the population gets, the faster it grows.</a:t>
            </a:r>
          </a:p>
          <a:p>
            <a:r>
              <a:rPr lang="en-US" sz="4000" dirty="0" smtClean="0"/>
              <a:t>J-shaped curve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Growth Limitations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05800" cy="51054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Limiting factor </a:t>
            </a:r>
            <a:r>
              <a:rPr lang="en-US" sz="3200" dirty="0" smtClean="0"/>
              <a:t>– a factor that restrains the growth of a population</a:t>
            </a:r>
          </a:p>
          <a:p>
            <a:r>
              <a:rPr lang="en-US" sz="3200" dirty="0" smtClean="0"/>
              <a:t>Competition increases as population </a:t>
            </a:r>
            <a:r>
              <a:rPr lang="en-US" sz="3200" dirty="0" smtClean="0"/>
              <a:t>increases</a:t>
            </a:r>
            <a:endParaRPr lang="en-US" sz="3200" dirty="0" smtClean="0"/>
          </a:p>
          <a:p>
            <a:r>
              <a:rPr lang="en-US" sz="3200" b="1" dirty="0" smtClean="0"/>
              <a:t>Density-Independent Factors </a:t>
            </a:r>
            <a:r>
              <a:rPr lang="en-US" sz="3200" dirty="0" smtClean="0"/>
              <a:t>– reduce the population by the same proportion regardless of population size. (weather, floods and fires)</a:t>
            </a:r>
          </a:p>
          <a:p>
            <a:r>
              <a:rPr lang="en-US" sz="3200" b="1" dirty="0" smtClean="0"/>
              <a:t>Density-Dependent Factors </a:t>
            </a:r>
            <a:r>
              <a:rPr lang="en-US" sz="3200" dirty="0" smtClean="0"/>
              <a:t>– reduce the population by an amount proportional to the population size. (shortage of food, shortage of nesting sites and disease)</a:t>
            </a:r>
            <a:endParaRPr lang="en-US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Logistic Model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Builds on the exponential model but accounts for the influence of limiting factors.</a:t>
            </a:r>
          </a:p>
          <a:p>
            <a:r>
              <a:rPr lang="en-US" sz="3200" dirty="0" smtClean="0"/>
              <a:t>S –shaped curve</a:t>
            </a:r>
          </a:p>
          <a:p>
            <a:r>
              <a:rPr lang="en-US" sz="3200" b="1" dirty="0" smtClean="0"/>
              <a:t>Carrying Capacity (K) </a:t>
            </a:r>
            <a:r>
              <a:rPr lang="en-US" sz="3200" dirty="0" smtClean="0"/>
              <a:t>– the number of individuals the environment can support over a long period of time.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733800"/>
            <a:ext cx="3352800" cy="276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Immigration/Emigration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Immigration – Individuals entering a population</a:t>
            </a:r>
          </a:p>
          <a:p>
            <a:r>
              <a:rPr lang="en-US" sz="3200" dirty="0" smtClean="0"/>
              <a:t>Emigration – Individuals exiting a population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76600"/>
            <a:ext cx="8148053" cy="24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5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amount of individuals in a population</a:t>
            </a:r>
          </a:p>
          <a:p>
            <a:r>
              <a:rPr lang="en-US" sz="3600" dirty="0" smtClean="0"/>
              <a:t>Small, mid-size, large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743200"/>
            <a:ext cx="5105400" cy="39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3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</a:t>
            </a:r>
            <a:r>
              <a:rPr lang="en-US" sz="3200" dirty="0" smtClean="0"/>
              <a:t>opulation size / total land or water area</a:t>
            </a:r>
          </a:p>
          <a:p>
            <a:r>
              <a:rPr lang="en-US" sz="3200" dirty="0" smtClean="0"/>
              <a:t>Low density can lead to extinction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3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Observation of where individuals are found in a habitat.</a:t>
            </a:r>
          </a:p>
          <a:p>
            <a:r>
              <a:rPr lang="en-US" dirty="0" smtClean="0"/>
              <a:t>How individuals “disperse” themselves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62200"/>
            <a:ext cx="6248400" cy="43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Amount of births in a given amount of time in the population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057400"/>
            <a:ext cx="3915219" cy="45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Rate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Amount of deaths in a given amount time in the population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133600"/>
            <a:ext cx="3911600" cy="45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9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Mortality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44780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number of deaths in a given area or </a:t>
            </a:r>
            <a:r>
              <a:rPr lang="en-US" sz="2800" dirty="0" smtClean="0"/>
              <a:t>period </a:t>
            </a:r>
            <a:r>
              <a:rPr lang="en-US" sz="2800" dirty="0"/>
              <a:t>from a particular cause.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7697366" cy="388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5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Expectancy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3716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he expected </a:t>
            </a:r>
            <a:r>
              <a:rPr lang="en-US" sz="2800" dirty="0"/>
              <a:t>number of years of life remaining at a given age.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667000"/>
            <a:ext cx="6438900" cy="36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4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distribution of individuals amongst various ages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133600"/>
            <a:ext cx="4787900" cy="43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2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423</TotalTime>
  <Words>298</Words>
  <Application>Microsoft Macintosh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POPULATION ECOLOGY</vt:lpstr>
      <vt:lpstr>Size (N)</vt:lpstr>
      <vt:lpstr>Density</vt:lpstr>
      <vt:lpstr>Dispersion</vt:lpstr>
      <vt:lpstr>Birth Rate</vt:lpstr>
      <vt:lpstr>Death Rate </vt:lpstr>
      <vt:lpstr>Mortality Rate</vt:lpstr>
      <vt:lpstr>Life Expectancy</vt:lpstr>
      <vt:lpstr>Age Structure</vt:lpstr>
      <vt:lpstr>Survivorship Curves</vt:lpstr>
      <vt:lpstr>Growth Rates</vt:lpstr>
      <vt:lpstr>Exponential Model</vt:lpstr>
      <vt:lpstr>Growth Limitations</vt:lpstr>
      <vt:lpstr>Logistic Model</vt:lpstr>
      <vt:lpstr>Immigration/Emigration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Growth</dc:title>
  <dc:creator>Leah Vercelli</dc:creator>
  <cp:lastModifiedBy>Leah Vercelli</cp:lastModifiedBy>
  <cp:revision>12</cp:revision>
  <dcterms:created xsi:type="dcterms:W3CDTF">2013-03-05T04:16:02Z</dcterms:created>
  <dcterms:modified xsi:type="dcterms:W3CDTF">2014-09-17T02:24:29Z</dcterms:modified>
</cp:coreProperties>
</file>