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2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664523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>
          <a:gsLst>
            <a:gs pos="0">
              <a:srgbClr val="37D4FF"/>
            </a:gs>
            <a:gs pos="25000">
              <a:srgbClr val="2BCEFE"/>
            </a:gs>
            <a:gs pos="100000">
              <a:srgbClr val="002E3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buClr>
                <a:srgbClr val="53ECF3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33400" y="3228535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45720" indent="0" algn="r" rtl="0">
              <a:spcBef>
                <a:spcPts val="520"/>
              </a:spcBef>
              <a:buClr>
                <a:schemeClr val="accent3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480"/>
              </a:spcBef>
              <a:buClr>
                <a:schemeClr val="accent1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420"/>
              </a:spcBef>
              <a:buClr>
                <a:schemeClr val="accent2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chemeClr val="accent3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chemeClr val="accent4"/>
              </a:buClr>
              <a:buFont typeface="Noto Symbol"/>
              <a:buNone/>
              <a:defRPr/>
            </a:lvl5pPr>
            <a:lvl6pPr marL="2286000" marR="0" indent="0" algn="ctr" rtl="0">
              <a:spcBef>
                <a:spcPts val="360"/>
              </a:spcBef>
              <a:buClr>
                <a:schemeClr val="accent5"/>
              </a:buClr>
              <a:buFont typeface="Noto Symbol"/>
              <a:buNone/>
              <a:defRPr/>
            </a:lvl6pPr>
            <a:lvl7pPr marL="2743200" marR="0" indent="0" algn="ctr" rtl="0">
              <a:spcBef>
                <a:spcPts val="320"/>
              </a:spcBef>
              <a:buClr>
                <a:schemeClr val="accent6"/>
              </a:buClr>
              <a:buFont typeface="Noto Symbol"/>
              <a:buNone/>
              <a:defRPr/>
            </a:lvl7pPr>
            <a:lvl8pPr marL="3200400" marR="0" indent="0" algn="ctr" rtl="0">
              <a:spcBef>
                <a:spcPts val="320"/>
              </a:spcBef>
              <a:buClr>
                <a:schemeClr val="lt2"/>
              </a:buClr>
              <a:buFont typeface="Merriweather"/>
              <a:buNone/>
              <a:defRPr/>
            </a:lvl8pPr>
            <a:lvl9pPr marL="3657600" marR="0" indent="0" algn="ctr" rtl="0">
              <a:spcBef>
                <a:spcPts val="280"/>
              </a:spcBef>
              <a:buClr>
                <a:schemeClr val="lt2"/>
              </a:buClr>
              <a:buFont typeface="Merriweather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2377439" y="15239"/>
            <a:ext cx="438911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17475" algn="l" rtl="0">
              <a:spcBef>
                <a:spcPts val="520"/>
              </a:spcBef>
              <a:buClr>
                <a:schemeClr val="accent3"/>
              </a:buClr>
              <a:buFont typeface="Noto Symbol"/>
              <a:buChar char="●"/>
              <a:defRPr/>
            </a:lvl1pPr>
            <a:lvl2pPr marL="640080" indent="-129540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●"/>
              <a:defRPr/>
            </a:lvl2pPr>
            <a:lvl3pPr marL="914400" indent="-160655" algn="l" rtl="0">
              <a:spcBef>
                <a:spcPts val="420"/>
              </a:spcBef>
              <a:buClr>
                <a:schemeClr val="accent2"/>
              </a:buClr>
              <a:buFont typeface="Noto Symbol"/>
              <a:buChar char="●"/>
              <a:defRPr/>
            </a:lvl3pPr>
            <a:lvl4pPr marL="1188720" indent="-128269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●"/>
              <a:defRPr/>
            </a:lvl4pPr>
            <a:lvl5pPr marL="1463040" indent="-135889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●"/>
              <a:defRPr/>
            </a:lvl5pPr>
            <a:lvl6pPr marL="1737360" indent="-121920" algn="l" rtl="0">
              <a:spcBef>
                <a:spcPts val="360"/>
              </a:spcBef>
              <a:buClr>
                <a:schemeClr val="accent5"/>
              </a:buClr>
              <a:buFont typeface="Noto Symbol"/>
              <a:buChar char="●"/>
              <a:defRPr/>
            </a:lvl6pPr>
            <a:lvl7pPr marL="1920240" indent="-111760" algn="l" rtl="0">
              <a:spcBef>
                <a:spcPts val="320"/>
              </a:spcBef>
              <a:buClr>
                <a:schemeClr val="accent6"/>
              </a:buClr>
              <a:buFont typeface="Noto Symbol"/>
              <a:buChar char="●"/>
              <a:defRPr/>
            </a:lvl7pPr>
            <a:lvl8pPr marL="2194560" indent="-86360" algn="l" rtl="0">
              <a:spcBef>
                <a:spcPts val="320"/>
              </a:spcBef>
              <a:buClr>
                <a:schemeClr val="dk2"/>
              </a:buClr>
              <a:buFont typeface="Merriweather"/>
              <a:buChar char="•"/>
              <a:defRPr/>
            </a:lvl8pPr>
            <a:lvl9pPr marL="2468880" indent="-93979" algn="l" rtl="0">
              <a:spcBef>
                <a:spcPts val="280"/>
              </a:spcBef>
              <a:buClr>
                <a:schemeClr val="dk2"/>
              </a:buClr>
              <a:buFont typeface="Merriweather"/>
              <a:buChar char="•"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 rot="5400000">
            <a:off x="5052218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861218" y="510382"/>
            <a:ext cx="521176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17475" algn="l" rtl="0">
              <a:spcBef>
                <a:spcPts val="520"/>
              </a:spcBef>
              <a:buClr>
                <a:schemeClr val="accent3"/>
              </a:buClr>
              <a:buFont typeface="Noto Symbol"/>
              <a:buChar char="●"/>
              <a:defRPr/>
            </a:lvl1pPr>
            <a:lvl2pPr marL="640080" indent="-129540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●"/>
              <a:defRPr/>
            </a:lvl2pPr>
            <a:lvl3pPr marL="914400" indent="-160655" algn="l" rtl="0">
              <a:spcBef>
                <a:spcPts val="420"/>
              </a:spcBef>
              <a:buClr>
                <a:schemeClr val="accent2"/>
              </a:buClr>
              <a:buFont typeface="Noto Symbol"/>
              <a:buChar char="●"/>
              <a:defRPr/>
            </a:lvl3pPr>
            <a:lvl4pPr marL="1188720" indent="-128269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●"/>
              <a:defRPr/>
            </a:lvl4pPr>
            <a:lvl5pPr marL="1463040" indent="-135889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●"/>
              <a:defRPr/>
            </a:lvl5pPr>
            <a:lvl6pPr marL="1737360" indent="-121920" algn="l" rtl="0">
              <a:spcBef>
                <a:spcPts val="360"/>
              </a:spcBef>
              <a:buClr>
                <a:schemeClr val="accent5"/>
              </a:buClr>
              <a:buFont typeface="Noto Symbol"/>
              <a:buChar char="●"/>
              <a:defRPr/>
            </a:lvl6pPr>
            <a:lvl7pPr marL="1920240" indent="-111760" algn="l" rtl="0">
              <a:spcBef>
                <a:spcPts val="320"/>
              </a:spcBef>
              <a:buClr>
                <a:schemeClr val="accent6"/>
              </a:buClr>
              <a:buFont typeface="Noto Symbol"/>
              <a:buChar char="●"/>
              <a:defRPr/>
            </a:lvl7pPr>
            <a:lvl8pPr marL="2194560" indent="-86360" algn="l" rtl="0">
              <a:spcBef>
                <a:spcPts val="320"/>
              </a:spcBef>
              <a:buClr>
                <a:schemeClr val="dk2"/>
              </a:buClr>
              <a:buFont typeface="Merriweather"/>
              <a:buChar char="•"/>
              <a:defRPr/>
            </a:lvl8pPr>
            <a:lvl9pPr marL="2468880" indent="-93979" algn="l" rtl="0">
              <a:spcBef>
                <a:spcPts val="280"/>
              </a:spcBef>
              <a:buClr>
                <a:schemeClr val="dk2"/>
              </a:buClr>
              <a:buFont typeface="Merriweather"/>
              <a:buChar char="•"/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lt2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8991600" y="3047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0" y="0"/>
            <a:ext cx="9144000" cy="2514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146304" y="6391655"/>
            <a:ext cx="8833200" cy="3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320"/>
              </a:spcBef>
              <a:buClr>
                <a:schemeClr val="accent1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440"/>
              </a:spcBef>
              <a:buClr>
                <a:schemeClr val="accent2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400"/>
              </a:spcBef>
              <a:buClr>
                <a:schemeClr val="accent3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chemeClr val="accent4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360"/>
              </a:spcBef>
              <a:buClr>
                <a:schemeClr val="accent5"/>
              </a:buClr>
              <a:buFont typeface="Georgia"/>
              <a:buNone/>
              <a:defRPr/>
            </a:lvl5pPr>
            <a:lvl6pPr marL="2286000" marR="0" indent="0" algn="ctr" rtl="0">
              <a:spcBef>
                <a:spcPts val="360"/>
              </a:spcBef>
              <a:buClr>
                <a:schemeClr val="accent6"/>
              </a:buClr>
              <a:buFont typeface="Noto Symbol"/>
              <a:buNone/>
              <a:defRPr/>
            </a:lvl6pPr>
            <a:lvl7pPr marL="2743200" marR="0" indent="0" algn="ctr" rtl="0">
              <a:spcBef>
                <a:spcPts val="320"/>
              </a:spcBef>
              <a:buClr>
                <a:srgbClr val="B85740"/>
              </a:buClr>
              <a:buFont typeface="Georgia"/>
              <a:buNone/>
              <a:defRPr/>
            </a:lvl7pPr>
            <a:lvl8pPr marL="3200400" marR="0" indent="0" algn="ctr" rtl="0">
              <a:spcBef>
                <a:spcPts val="320"/>
              </a:spcBef>
              <a:buClr>
                <a:srgbClr val="7B6C62"/>
              </a:buClr>
              <a:buFont typeface="Georgia"/>
              <a:buNone/>
              <a:defRPr/>
            </a:lvl8pPr>
            <a:lvl9pPr marL="3657600" marR="0" indent="0" algn="ctr" rtl="0">
              <a:spcBef>
                <a:spcPts val="280"/>
              </a:spcBef>
              <a:buClr>
                <a:srgbClr val="B49E02"/>
              </a:buClr>
              <a:buFont typeface="Georgia"/>
              <a:buNone/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112" name="Shape 112"/>
          <p:cNvCxnSpPr/>
          <p:nvPr/>
        </p:nvCxnSpPr>
        <p:spPr>
          <a:xfrm>
            <a:off x="155447" y="2420111"/>
            <a:ext cx="8833200" cy="0"/>
          </a:xfrm>
          <a:prstGeom prst="straightConnector1">
            <a:avLst/>
          </a:prstGeom>
          <a:noFill/>
          <a:ln w="11425" cap="flat">
            <a:solidFill>
              <a:srgbClr val="7B989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13" name="Shape 113"/>
          <p:cNvSpPr/>
          <p:nvPr/>
        </p:nvSpPr>
        <p:spPr>
          <a:xfrm>
            <a:off x="152400" y="152400"/>
            <a:ext cx="8833200" cy="6547199"/>
          </a:xfrm>
          <a:prstGeom prst="rect">
            <a:avLst/>
          </a:prstGeom>
          <a:noFill/>
          <a:ln w="9525" cap="flat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4267200" y="2115311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4361687" y="2209800"/>
            <a:ext cx="420600" cy="420600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4343400" y="2199450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buClr>
                <a:schemeClr val="accent1"/>
              </a:buClr>
              <a:buFont typeface="Georgia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lt2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4361687" y="1026371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79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28587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indent="-18415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indent="-14351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indent="-1447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indent="-1143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/>
            </a:lvl5pPr>
            <a:lvl6pPr marL="1645920" indent="-9398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indent="-101600" algn="l" rtl="0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/>
            </a:lvl7pPr>
            <a:lvl8pPr marL="2103120" indent="-83820" algn="l" rtl="0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/>
            </a:lvl8pPr>
            <a:lvl9pPr marL="2377440" indent="-113029" algn="l" rtl="0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0" y="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8991600" y="1905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152400" y="2286000"/>
            <a:ext cx="8833200" cy="304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155447" y="142352"/>
            <a:ext cx="8833200" cy="2139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1368425" y="2743200"/>
            <a:ext cx="6480299" cy="167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dk2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2pPr>
            <a:lvl3pPr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3pPr>
            <a:lvl4pPr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4pPr>
            <a:lvl5pPr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146304" y="6391655"/>
            <a:ext cx="8833200" cy="3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152400" y="152400"/>
            <a:ext cx="8833200" cy="6547199"/>
          </a:xfrm>
          <a:prstGeom prst="rect">
            <a:avLst/>
          </a:prstGeom>
          <a:noFill/>
          <a:ln w="9525" cap="flat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136" name="Shape 136"/>
          <p:cNvCxnSpPr/>
          <p:nvPr/>
        </p:nvCxnSpPr>
        <p:spPr>
          <a:xfrm>
            <a:off x="152400" y="2438400"/>
            <a:ext cx="8833200" cy="0"/>
          </a:xfrm>
          <a:prstGeom prst="straightConnector1">
            <a:avLst/>
          </a:prstGeom>
          <a:noFill/>
          <a:ln w="11425" cap="flat">
            <a:solidFill>
              <a:srgbClr val="7B989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37" name="Shape 137"/>
          <p:cNvSpPr/>
          <p:nvPr/>
        </p:nvSpPr>
        <p:spPr>
          <a:xfrm>
            <a:off x="4267200" y="2115311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4361687" y="2209800"/>
            <a:ext cx="420600" cy="420600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4343400" y="2199450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722312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FFFFFF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Pr>
        <a:solidFill>
          <a:schemeClr val="lt2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5791200" y="6409944"/>
            <a:ext cx="30449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cxnSp>
        <p:nvCxnSpPr>
          <p:cNvPr id="146" name="Shape 146"/>
          <p:cNvCxnSpPr/>
          <p:nvPr/>
        </p:nvCxnSpPr>
        <p:spPr>
          <a:xfrm rot="10800000" flipH="1">
            <a:off x="4563080" y="1575708"/>
            <a:ext cx="9000" cy="4819500"/>
          </a:xfrm>
          <a:prstGeom prst="straightConnector1">
            <a:avLst/>
          </a:prstGeom>
          <a:noFill/>
          <a:ln w="9525" cap="flat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301752" y="1371600"/>
            <a:ext cx="4038599" cy="468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2"/>
          </p:nvPr>
        </p:nvSpPr>
        <p:spPr>
          <a:xfrm>
            <a:off x="4800600" y="1371600"/>
            <a:ext cx="4038599" cy="468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bg>
      <p:bgPr>
        <a:solidFill>
          <a:schemeClr val="lt2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Shape 150"/>
          <p:cNvCxnSpPr/>
          <p:nvPr/>
        </p:nvCxnSpPr>
        <p:spPr>
          <a:xfrm rot="10800000">
            <a:off x="4572000" y="2200226"/>
            <a:ext cx="0" cy="4188000"/>
          </a:xfrm>
          <a:prstGeom prst="straightConnector1">
            <a:avLst/>
          </a:prstGeom>
          <a:noFill/>
          <a:ln w="9525" cap="flat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51" name="Shape 151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152400" y="1371600"/>
            <a:ext cx="88332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145922" y="6391655"/>
            <a:ext cx="8833200" cy="31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4040099" cy="73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rgbClr val="FFFFFF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buFont typeface="Georgia"/>
              <a:buNone/>
              <a:defRPr/>
            </a:lvl2pPr>
            <a:lvl3pPr rtl="0">
              <a:spcBef>
                <a:spcPts val="0"/>
              </a:spcBef>
              <a:buFont typeface="Georgia"/>
              <a:buNone/>
              <a:defRPr/>
            </a:lvl3pPr>
            <a:lvl4pPr rtl="0">
              <a:spcBef>
                <a:spcPts val="0"/>
              </a:spcBef>
              <a:buFont typeface="Georgia"/>
              <a:buNone/>
              <a:defRPr/>
            </a:lvl4pPr>
            <a:lvl5pPr rtl="0">
              <a:spcBef>
                <a:spcPts val="0"/>
              </a:spcBef>
              <a:buFont typeface="Georgi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2"/>
          </p:nvPr>
        </p:nvSpPr>
        <p:spPr>
          <a:xfrm>
            <a:off x="4791330" y="1524000"/>
            <a:ext cx="4041900" cy="73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Font typeface="Georgia"/>
              <a:buNone/>
              <a:defRPr/>
            </a:lvl1pPr>
            <a:lvl2pPr rtl="0">
              <a:spcBef>
                <a:spcPts val="0"/>
              </a:spcBef>
              <a:buFont typeface="Georgia"/>
              <a:buNone/>
              <a:defRPr/>
            </a:lvl2pPr>
            <a:lvl3pPr rtl="0">
              <a:spcBef>
                <a:spcPts val="0"/>
              </a:spcBef>
              <a:buFont typeface="Georgia"/>
              <a:buNone/>
              <a:defRPr/>
            </a:lvl3pPr>
            <a:lvl4pPr rtl="0">
              <a:spcBef>
                <a:spcPts val="0"/>
              </a:spcBef>
              <a:buFont typeface="Georgia"/>
              <a:buNone/>
              <a:defRPr/>
            </a:lvl4pPr>
            <a:lvl5pPr rtl="0">
              <a:spcBef>
                <a:spcPts val="0"/>
              </a:spcBef>
              <a:buFont typeface="Georgi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ftr" idx="11"/>
          </p:nvPr>
        </p:nvSpPr>
        <p:spPr>
          <a:xfrm>
            <a:off x="304800" y="6409944"/>
            <a:ext cx="35813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161" name="Shape 161"/>
          <p:cNvCxnSpPr/>
          <p:nvPr/>
        </p:nvCxnSpPr>
        <p:spPr>
          <a:xfrm>
            <a:off x="152400" y="1280159"/>
            <a:ext cx="8833200" cy="0"/>
          </a:xfrm>
          <a:prstGeom prst="straightConnector1">
            <a:avLst/>
          </a:prstGeom>
          <a:noFill/>
          <a:ln w="11425" cap="flat">
            <a:solidFill>
              <a:srgbClr val="7B989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2" name="Shape 162"/>
          <p:cNvSpPr/>
          <p:nvPr/>
        </p:nvSpPr>
        <p:spPr>
          <a:xfrm>
            <a:off x="152400" y="155447"/>
            <a:ext cx="8833200" cy="6547199"/>
          </a:xfrm>
          <a:prstGeom prst="rect">
            <a:avLst/>
          </a:prstGeom>
          <a:noFill/>
          <a:ln w="9525" cap="flat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body" idx="3"/>
          </p:nvPr>
        </p:nvSpPr>
        <p:spPr>
          <a:xfrm>
            <a:off x="301752" y="2471383"/>
            <a:ext cx="4041600" cy="381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28587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indent="-18415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indent="-14351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indent="-1447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indent="-1143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/>
            </a:lvl5pPr>
            <a:lvl6pPr marL="1645920" indent="-9398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indent="-101600" algn="l" rtl="0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/>
            </a:lvl7pPr>
            <a:lvl8pPr marL="2103120" indent="-83820" algn="l" rtl="0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/>
            </a:lvl8pPr>
            <a:lvl9pPr marL="2377440" indent="-113029" algn="l" rtl="0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4"/>
          </p:nvPr>
        </p:nvSpPr>
        <p:spPr>
          <a:xfrm>
            <a:off x="4800600" y="2471383"/>
            <a:ext cx="4038599" cy="382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28587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indent="-18415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indent="-14351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indent="-1447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indent="-1143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/>
            </a:lvl5pPr>
            <a:lvl6pPr marL="1645920" indent="-9398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indent="-101600" algn="l" rtl="0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/>
            </a:lvl7pPr>
            <a:lvl8pPr marL="2103120" indent="-83820" algn="l" rtl="0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/>
            </a:lvl8pPr>
            <a:lvl9pPr marL="2377440" indent="-113029" algn="l" rtl="0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/>
            </a:lvl9pPr>
          </a:lstStyle>
          <a:p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4267200" y="956036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4361687" y="1050524"/>
            <a:ext cx="420600" cy="420600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4343400" y="1042416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4343400" y="1036020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0" y="0"/>
            <a:ext cx="9144000" cy="15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146304" y="6391655"/>
            <a:ext cx="8833200" cy="3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152400" y="158495"/>
            <a:ext cx="8833200" cy="6547199"/>
          </a:xfrm>
          <a:prstGeom prst="rect">
            <a:avLst/>
          </a:prstGeom>
          <a:noFill/>
          <a:ln w="9525" cap="flat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4267200" y="6324600"/>
            <a:ext cx="609599" cy="44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>
            <a:off x="152400" y="152400"/>
            <a:ext cx="8833200" cy="3047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0" y="0"/>
            <a:ext cx="9144000" cy="118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152400" y="609600"/>
            <a:ext cx="2743199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81000" y="914400"/>
            <a:ext cx="23622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FFFFF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381000" y="1981200"/>
            <a:ext cx="2362200" cy="414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buFont typeface="Georgia"/>
              <a:buNone/>
              <a:defRPr/>
            </a:lvl2pPr>
            <a:lvl3pPr rtl="0">
              <a:spcBef>
                <a:spcPts val="0"/>
              </a:spcBef>
              <a:buFont typeface="Georgia"/>
              <a:buNone/>
              <a:defRPr/>
            </a:lvl3pPr>
            <a:lvl4pPr rtl="0">
              <a:spcBef>
                <a:spcPts val="0"/>
              </a:spcBef>
              <a:buFont typeface="Georgia"/>
              <a:buNone/>
              <a:defRPr/>
            </a:lvl4pPr>
            <a:lvl5pPr rtl="0">
              <a:spcBef>
                <a:spcPts val="0"/>
              </a:spcBef>
              <a:buFont typeface="Georgi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152400" y="152400"/>
            <a:ext cx="8833200" cy="6547199"/>
          </a:xfrm>
          <a:prstGeom prst="rect">
            <a:avLst/>
          </a:prstGeom>
          <a:noFill/>
          <a:ln w="9525" cap="flat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94" name="Shape 194"/>
          <p:cNvCxnSpPr/>
          <p:nvPr/>
        </p:nvCxnSpPr>
        <p:spPr>
          <a:xfrm>
            <a:off x="152400" y="533400"/>
            <a:ext cx="8833200" cy="0"/>
          </a:xfrm>
          <a:prstGeom prst="straightConnector1">
            <a:avLst/>
          </a:prstGeom>
          <a:noFill/>
          <a:ln w="11425" cap="flat">
            <a:solidFill>
              <a:srgbClr val="7B989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95" name="Shape 195"/>
          <p:cNvSpPr txBox="1">
            <a:spLocks noGrp="1"/>
          </p:cNvSpPr>
          <p:nvPr>
            <p:ph type="body" idx="2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28587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indent="-18415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indent="-14351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indent="-1447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indent="-1143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/>
            </a:lvl5pPr>
            <a:lvl6pPr marL="1645920" indent="-9398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indent="-101600" algn="l" rtl="0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/>
            </a:lvl7pPr>
            <a:lvl8pPr marL="2103120" indent="-83820" algn="l" rtl="0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/>
            </a:lvl8pPr>
            <a:lvl9pPr marL="2377440" indent="-113029" algn="l" rtl="0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/>
            </a:lvl9pPr>
          </a:lstStyle>
          <a:p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1295400" y="22860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1389887" y="323087"/>
            <a:ext cx="420600" cy="420600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1371600" y="312737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149352" y="6388385"/>
            <a:ext cx="8833200" cy="3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ftr" idx="11"/>
          </p:nvPr>
        </p:nvSpPr>
        <p:spPr>
          <a:xfrm>
            <a:off x="301752" y="6410848"/>
            <a:ext cx="33833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17475" algn="l" rtl="0">
              <a:spcBef>
                <a:spcPts val="520"/>
              </a:spcBef>
              <a:buClr>
                <a:schemeClr val="accent3"/>
              </a:buClr>
              <a:buFont typeface="Noto Symbol"/>
              <a:buChar char="●"/>
              <a:defRPr/>
            </a:lvl1pPr>
            <a:lvl2pPr marL="640080" indent="-129540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●"/>
              <a:defRPr/>
            </a:lvl2pPr>
            <a:lvl3pPr marL="914400" indent="-160655" algn="l" rtl="0">
              <a:spcBef>
                <a:spcPts val="420"/>
              </a:spcBef>
              <a:buClr>
                <a:schemeClr val="accent2"/>
              </a:buClr>
              <a:buFont typeface="Noto Symbol"/>
              <a:buChar char="●"/>
              <a:defRPr/>
            </a:lvl3pPr>
            <a:lvl4pPr marL="1188720" indent="-128269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●"/>
              <a:defRPr/>
            </a:lvl4pPr>
            <a:lvl5pPr marL="1463040" indent="-135889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●"/>
              <a:defRPr/>
            </a:lvl5pPr>
            <a:lvl6pPr marL="1737360" indent="-121920" algn="l" rtl="0">
              <a:spcBef>
                <a:spcPts val="360"/>
              </a:spcBef>
              <a:buClr>
                <a:schemeClr val="accent5"/>
              </a:buClr>
              <a:buFont typeface="Noto Symbol"/>
              <a:buChar char="●"/>
              <a:defRPr/>
            </a:lvl6pPr>
            <a:lvl7pPr marL="1920240" indent="-111760" algn="l" rtl="0">
              <a:spcBef>
                <a:spcPts val="320"/>
              </a:spcBef>
              <a:buClr>
                <a:schemeClr val="accent6"/>
              </a:buClr>
              <a:buFont typeface="Noto Symbol"/>
              <a:buChar char="●"/>
              <a:defRPr/>
            </a:lvl7pPr>
            <a:lvl8pPr marL="2194560" indent="-86360" algn="l" rtl="0">
              <a:spcBef>
                <a:spcPts val="320"/>
              </a:spcBef>
              <a:buClr>
                <a:schemeClr val="dk2"/>
              </a:buClr>
              <a:buFont typeface="Merriweather"/>
              <a:buChar char="•"/>
              <a:defRPr/>
            </a:lvl8pPr>
            <a:lvl9pPr marL="2468880" indent="-93979" algn="l" rtl="0">
              <a:spcBef>
                <a:spcPts val="280"/>
              </a:spcBef>
              <a:buClr>
                <a:schemeClr val="dk2"/>
              </a:buClr>
              <a:buFont typeface="Merriweather"/>
              <a:buChar char="•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3" name="Shape 203"/>
          <p:cNvCxnSpPr/>
          <p:nvPr/>
        </p:nvCxnSpPr>
        <p:spPr>
          <a:xfrm>
            <a:off x="152400" y="533400"/>
            <a:ext cx="8833200" cy="0"/>
          </a:xfrm>
          <a:prstGeom prst="straightConnector1">
            <a:avLst/>
          </a:prstGeom>
          <a:noFill/>
          <a:ln w="11425" cap="flat">
            <a:solidFill>
              <a:srgbClr val="7B989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04" name="Shape 204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0" y="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152400" y="152400"/>
            <a:ext cx="8833200" cy="3017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152400" y="609600"/>
            <a:ext cx="2743199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152400" y="155447"/>
            <a:ext cx="8833200" cy="6547199"/>
          </a:xfrm>
          <a:prstGeom prst="rect">
            <a:avLst/>
          </a:prstGeom>
          <a:noFill/>
          <a:ln w="9525" cap="flat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1295400" y="22860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1389887" y="323087"/>
            <a:ext cx="420600" cy="420600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1371600" y="312737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3000375" y="5029200"/>
            <a:ext cx="58674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pic" idx="2"/>
          </p:nvPr>
        </p:nvSpPr>
        <p:spPr>
          <a:xfrm>
            <a:off x="3000375" y="609600"/>
            <a:ext cx="5867400" cy="4267199"/>
          </a:xfrm>
          <a:prstGeom prst="rect">
            <a:avLst/>
          </a:prstGeom>
          <a:noFill/>
          <a:ln>
            <a:noFill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381000" y="990600"/>
            <a:ext cx="2438399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149352" y="6388385"/>
            <a:ext cx="8833200" cy="3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8" name="Shape 218"/>
          <p:cNvSpPr txBox="1">
            <a:spLocks noGrp="1"/>
          </p:cNvSpPr>
          <p:nvPr>
            <p:ph type="dt" idx="10"/>
          </p:nvPr>
        </p:nvSpPr>
        <p:spPr>
          <a:xfrm>
            <a:off x="5788151" y="6404983"/>
            <a:ext cx="30449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ftr" idx="11"/>
          </p:nvPr>
        </p:nvSpPr>
        <p:spPr>
          <a:xfrm>
            <a:off x="301752" y="6410848"/>
            <a:ext cx="3584400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bg>
      <p:bgPr>
        <a:solidFill>
          <a:schemeClr val="lt2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 rot="5400000">
            <a:off x="2269302" y="-443549"/>
            <a:ext cx="4599300" cy="85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28587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indent="-18415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indent="-14351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indent="-1447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indent="-1143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/>
            </a:lvl5pPr>
            <a:lvl6pPr marL="1645920" indent="-9398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indent="-101600" algn="l" rtl="0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/>
            </a:lvl7pPr>
            <a:lvl8pPr marL="2103120" indent="-83820" algn="l" rtl="0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/>
            </a:lvl8pPr>
            <a:lvl9pPr marL="2377440" indent="-113029" algn="l" rtl="0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/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bg>
      <p:bgPr>
        <a:solidFill>
          <a:schemeClr val="lt2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7010400" y="0"/>
            <a:ext cx="21335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0" y="0"/>
            <a:ext cx="9144000" cy="15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146304" y="6391655"/>
            <a:ext cx="8833200" cy="3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152400" y="155447"/>
            <a:ext cx="8833200" cy="6547199"/>
          </a:xfrm>
          <a:prstGeom prst="rect">
            <a:avLst/>
          </a:prstGeom>
          <a:noFill/>
          <a:ln w="9525" cap="flat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233" name="Shape 233"/>
          <p:cNvCxnSpPr/>
          <p:nvPr/>
        </p:nvCxnSpPr>
        <p:spPr>
          <a:xfrm rot="5400000">
            <a:off x="4021811" y="3278147"/>
            <a:ext cx="6245399" cy="0"/>
          </a:xfrm>
          <a:prstGeom prst="straightConnector1">
            <a:avLst/>
          </a:prstGeom>
          <a:noFill/>
          <a:ln w="9525" cap="flat">
            <a:solidFill>
              <a:srgbClr val="7B989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34" name="Shape 234"/>
          <p:cNvSpPr/>
          <p:nvPr/>
        </p:nvSpPr>
        <p:spPr>
          <a:xfrm>
            <a:off x="6839711" y="2925763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6934200" y="3020250"/>
            <a:ext cx="420600" cy="420600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6915911" y="3009900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 rot="5400000">
            <a:off x="670649" y="-61050"/>
            <a:ext cx="5821500" cy="65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28587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indent="-18415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indent="-14351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indent="-1447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indent="-1143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/>
            </a:lvl5pPr>
            <a:lvl6pPr marL="1645920" indent="-9398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indent="-101600" algn="l" rtl="0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/>
            </a:lvl7pPr>
            <a:lvl8pPr marL="2103120" indent="-83820" algn="l" rtl="0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/>
            </a:lvl8pPr>
            <a:lvl9pPr marL="2377440" indent="-113029" algn="l" rtl="0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/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 rot="5400000">
            <a:off x="5189549" y="2506651"/>
            <a:ext cx="585150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gradFill>
          <a:gsLst>
            <a:gs pos="0">
              <a:srgbClr val="37D4FF"/>
            </a:gs>
            <a:gs pos="25000">
              <a:srgbClr val="2BCEFE"/>
            </a:gs>
            <a:gs pos="100000">
              <a:srgbClr val="002E3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54EEC5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Merriweather"/>
              <a:buNone/>
              <a:defRPr/>
            </a:lvl1pPr>
            <a:lvl2pPr rtl="0">
              <a:spcBef>
                <a:spcPts val="0"/>
              </a:spcBef>
              <a:buClr>
                <a:schemeClr val="lt1"/>
              </a:buClr>
              <a:buFont typeface="Merriweather"/>
              <a:buNone/>
              <a:defRPr/>
            </a:lvl2pPr>
            <a:lvl3pPr rtl="0">
              <a:spcBef>
                <a:spcPts val="0"/>
              </a:spcBef>
              <a:buClr>
                <a:schemeClr val="lt1"/>
              </a:buClr>
              <a:buFont typeface="Merriweather"/>
              <a:buNone/>
              <a:defRPr/>
            </a:lvl3pPr>
            <a:lvl4pPr rtl="0">
              <a:spcBef>
                <a:spcPts val="0"/>
              </a:spcBef>
              <a:buClr>
                <a:schemeClr val="lt1"/>
              </a:buClr>
              <a:buFont typeface="Merriweather"/>
              <a:buNone/>
              <a:defRPr/>
            </a:lvl4pPr>
            <a:lvl5pPr rtl="0">
              <a:spcBef>
                <a:spcPts val="0"/>
              </a:spcBef>
              <a:buClr>
                <a:schemeClr val="lt1"/>
              </a:buClr>
              <a:buFont typeface="Merriweather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7" cy="659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chemeClr val="dk2"/>
              </a:buClr>
              <a:buFont typeface="Merriweather"/>
              <a:buNone/>
              <a:defRPr/>
            </a:lvl1pPr>
            <a:lvl2pPr rtl="0">
              <a:spcBef>
                <a:spcPts val="0"/>
              </a:spcBef>
              <a:buFont typeface="Merriweather"/>
              <a:buNone/>
              <a:defRPr/>
            </a:lvl2pPr>
            <a:lvl3pPr rtl="0">
              <a:spcBef>
                <a:spcPts val="0"/>
              </a:spcBef>
              <a:buFont typeface="Merriweather"/>
              <a:buNone/>
              <a:defRPr/>
            </a:lvl3pPr>
            <a:lvl4pPr rtl="0">
              <a:spcBef>
                <a:spcPts val="0"/>
              </a:spcBef>
              <a:buFont typeface="Merriweather"/>
              <a:buNone/>
              <a:defRPr/>
            </a:lvl4pPr>
            <a:lvl5pPr rtl="0">
              <a:spcBef>
                <a:spcPts val="0"/>
              </a:spcBef>
              <a:buFont typeface="Merriweather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4" cy="654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chemeClr val="dk2"/>
              </a:buClr>
              <a:buFont typeface="Merriweather"/>
              <a:buNone/>
              <a:defRPr/>
            </a:lvl1pPr>
            <a:lvl2pPr rtl="0">
              <a:spcBef>
                <a:spcPts val="0"/>
              </a:spcBef>
              <a:buFont typeface="Merriweather"/>
              <a:buNone/>
              <a:defRPr/>
            </a:lvl2pPr>
            <a:lvl3pPr rtl="0">
              <a:spcBef>
                <a:spcPts val="0"/>
              </a:spcBef>
              <a:buFont typeface="Merriweather"/>
              <a:buNone/>
              <a:defRPr/>
            </a:lvl3pPr>
            <a:lvl4pPr rtl="0">
              <a:spcBef>
                <a:spcPts val="0"/>
              </a:spcBef>
              <a:buFont typeface="Merriweather"/>
              <a:buNone/>
              <a:defRPr/>
            </a:lvl4pPr>
            <a:lvl5pPr rtl="0">
              <a:spcBef>
                <a:spcPts val="0"/>
              </a:spcBef>
              <a:buFont typeface="Merriweather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7" cy="3845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4" cy="3845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199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19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Font typeface="Merriweather"/>
              <a:buNone/>
              <a:defRPr/>
            </a:lvl1pPr>
            <a:lvl2pPr indent="0" algn="l" rtl="0">
              <a:spcBef>
                <a:spcPts val="0"/>
              </a:spcBef>
              <a:buFont typeface="Merriweather"/>
              <a:buNone/>
              <a:defRPr/>
            </a:lvl2pPr>
            <a:lvl3pPr indent="0" algn="l" rtl="0">
              <a:spcBef>
                <a:spcPts val="0"/>
              </a:spcBef>
              <a:buFont typeface="Merriweather"/>
              <a:buNone/>
              <a:defRPr/>
            </a:lvl3pPr>
            <a:lvl4pPr indent="0" algn="l" rtl="0">
              <a:spcBef>
                <a:spcPts val="0"/>
              </a:spcBef>
              <a:buFont typeface="Merriweather"/>
              <a:buNone/>
              <a:defRPr/>
            </a:lvl4pPr>
            <a:lvl5pPr indent="0" algn="l" rtl="0">
              <a:spcBef>
                <a:spcPts val="0"/>
              </a:spcBef>
              <a:buFont typeface="Merriweather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 rot="-10380000" flipH="1">
            <a:off x="3165753" y="1108076"/>
            <a:ext cx="5257800" cy="4114799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7" name="Shape 67"/>
          <p:cNvSpPr/>
          <p:nvPr/>
        </p:nvSpPr>
        <p:spPr>
          <a:xfrm rot="-10379999" flipH="1">
            <a:off x="8004134" y="5359769"/>
            <a:ext cx="155447" cy="155447"/>
          </a:xfrm>
          <a:prstGeom prst="rtTriangle">
            <a:avLst/>
          </a:prstGeom>
          <a:solidFill>
            <a:srgbClr val="FFFFFF"/>
          </a:solidFill>
          <a:ln w="12700" cap="flat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609600" y="1176995"/>
            <a:ext cx="2212848" cy="15826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09600" y="2828784"/>
            <a:ext cx="2209799" cy="2179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250"/>
              </a:spcBef>
              <a:buFont typeface="Merriweather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 rot="420000">
            <a:off x="3485792" y="1199516"/>
            <a:ext cx="4617719" cy="3931919"/>
          </a:xfrm>
          <a:prstGeom prst="rect">
            <a:avLst/>
          </a:prstGeom>
          <a:solidFill>
            <a:schemeClr val="lt2"/>
          </a:solidFill>
          <a:ln w="9525" cap="rnd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/>
          <p:nvPr/>
        </p:nvSpPr>
        <p:spPr>
          <a:xfrm rot="10800000" flipH="1">
            <a:off x="-9525" y="5816600"/>
            <a:ext cx="9163050" cy="1041400"/>
          </a:xfrm>
          <a:custGeom>
            <a:avLst/>
            <a:gdLst/>
            <a:ahLst/>
            <a:cxnLst/>
            <a:rect l="0" t="0" r="0" b="0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1476AB">
                  <a:alpha val="44705"/>
                </a:srgbClr>
              </a:gs>
              <a:gs pos="100000">
                <a:srgbClr val="0CE0EC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5" name="Shape 75"/>
          <p:cNvSpPr/>
          <p:nvPr/>
        </p:nvSpPr>
        <p:spPr>
          <a:xfrm rot="10800000" flipH="1">
            <a:off x="4381500" y="6219825"/>
            <a:ext cx="4762500" cy="638174"/>
          </a:xfrm>
          <a:custGeom>
            <a:avLst/>
            <a:gdLst/>
            <a:ahLst/>
            <a:cxnLst/>
            <a:rect l="0" t="0" r="0" b="0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8A7B0">
                  <a:alpha val="29803"/>
                </a:srgbClr>
              </a:gs>
              <a:gs pos="80000">
                <a:srgbClr val="0993DD">
                  <a:alpha val="44705"/>
                </a:srgbClr>
              </a:gs>
              <a:gs pos="100000">
                <a:srgbClr val="0993DD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65000" sy="65000" flip="none" algn="tl"/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-9525" y="-7144"/>
            <a:ext cx="9163050" cy="1041400"/>
          </a:xfrm>
          <a:custGeom>
            <a:avLst/>
            <a:gdLst/>
            <a:ahLst/>
            <a:cxnLst/>
            <a:rect l="0" t="0" r="0" b="0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1476AB">
                  <a:alpha val="44705"/>
                </a:srgbClr>
              </a:gs>
              <a:gs pos="100000">
                <a:srgbClr val="0CE0EC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" name="Shape 6"/>
          <p:cNvSpPr/>
          <p:nvPr/>
        </p:nvSpPr>
        <p:spPr>
          <a:xfrm>
            <a:off x="4381500" y="-7144"/>
            <a:ext cx="4762500" cy="638174"/>
          </a:xfrm>
          <a:custGeom>
            <a:avLst/>
            <a:gdLst/>
            <a:ahLst/>
            <a:cxnLst/>
            <a:rect l="0" t="0" r="0" b="0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8A7B0">
                  <a:alpha val="29803"/>
                </a:srgbClr>
              </a:gs>
              <a:gs pos="80000">
                <a:srgbClr val="0993DD">
                  <a:alpha val="44705"/>
                </a:srgbClr>
              </a:gs>
              <a:gs pos="100000">
                <a:srgbClr val="0993DD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indent="-117475" algn="l" rtl="0">
              <a:spcBef>
                <a:spcPts val="520"/>
              </a:spcBef>
              <a:buClr>
                <a:schemeClr val="accent3"/>
              </a:buClr>
              <a:buFont typeface="Noto Symbol"/>
              <a:buChar char="●"/>
              <a:defRPr/>
            </a:lvl1pPr>
            <a:lvl2pPr marL="640080" marR="0" indent="-129540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●"/>
              <a:defRPr/>
            </a:lvl2pPr>
            <a:lvl3pPr marL="914400" marR="0" indent="-160655" algn="l" rtl="0">
              <a:spcBef>
                <a:spcPts val="420"/>
              </a:spcBef>
              <a:buClr>
                <a:schemeClr val="accent2"/>
              </a:buClr>
              <a:buFont typeface="Noto Symbol"/>
              <a:buChar char="●"/>
              <a:defRPr/>
            </a:lvl3pPr>
            <a:lvl4pPr marL="1188720" marR="0" indent="-128269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●"/>
              <a:defRPr/>
            </a:lvl4pPr>
            <a:lvl5pPr marL="1463040" marR="0" indent="-135889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●"/>
              <a:defRPr/>
            </a:lvl5pPr>
            <a:lvl6pPr marL="1737360" marR="0" indent="-121920" algn="l" rtl="0">
              <a:spcBef>
                <a:spcPts val="360"/>
              </a:spcBef>
              <a:buClr>
                <a:schemeClr val="accent5"/>
              </a:buClr>
              <a:buFont typeface="Noto Symbol"/>
              <a:buChar char="●"/>
              <a:defRPr/>
            </a:lvl6pPr>
            <a:lvl7pPr marL="1920240" marR="0" indent="-111760" algn="l" rtl="0">
              <a:spcBef>
                <a:spcPts val="320"/>
              </a:spcBef>
              <a:buClr>
                <a:schemeClr val="accent6"/>
              </a:buClr>
              <a:buFont typeface="Noto Symbol"/>
              <a:buChar char="●"/>
              <a:defRPr/>
            </a:lvl7pPr>
            <a:lvl8pPr marL="2194560" marR="0" indent="-86360" algn="l" rtl="0">
              <a:spcBef>
                <a:spcPts val="320"/>
              </a:spcBef>
              <a:buClr>
                <a:schemeClr val="dk2"/>
              </a:buClr>
              <a:buFont typeface="Merriweather"/>
              <a:buChar char="•"/>
              <a:defRPr/>
            </a:lvl8pPr>
            <a:lvl9pPr marL="2468880" marR="0" indent="-93979" algn="l" rtl="0">
              <a:spcBef>
                <a:spcPts val="280"/>
              </a:spcBef>
              <a:buClr>
                <a:schemeClr val="dk2"/>
              </a:buClr>
              <a:buFont typeface="Merriweather"/>
              <a:buChar char="•"/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grpSp>
        <p:nvGrpSpPr>
          <p:cNvPr id="12" name="Shape 12"/>
          <p:cNvGrpSpPr/>
          <p:nvPr/>
        </p:nvGrpSpPr>
        <p:grpSpPr>
          <a:xfrm>
            <a:off x="-29294" y="-16113"/>
            <a:ext cx="9198254" cy="1086266"/>
            <a:chOff x="-29322" y="-1971"/>
            <a:chExt cx="9198254" cy="1086266"/>
          </a:xfrm>
        </p:grpSpPr>
        <p:sp>
          <p:nvSpPr>
            <p:cNvPr id="13" name="Shape 13"/>
            <p:cNvSpPr/>
            <p:nvPr/>
          </p:nvSpPr>
          <p:spPr>
            <a:xfrm rot="-164307">
              <a:off x="-19044" y="216549"/>
              <a:ext cx="9163050" cy="649224"/>
            </a:xfrm>
            <a:custGeom>
              <a:avLst/>
              <a:gdLst/>
              <a:ahLst/>
              <a:cxnLst/>
              <a:rect l="0" t="0" r="0" b="0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>
              <a:solidFill>
                <a:srgbClr val="33B7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 rot="-164308">
              <a:off x="-14309" y="290002"/>
              <a:ext cx="9175811" cy="530351"/>
            </a:xfrm>
            <a:custGeom>
              <a:avLst/>
              <a:gdLst/>
              <a:ahLst/>
              <a:cxnLst/>
              <a:rect l="0" t="0" r="0" b="0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0"/>
            <a:ext cx="9144000" cy="139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149352" y="6388385"/>
            <a:ext cx="8833200" cy="3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/>
          <p:nvPr/>
        </p:nvSpPr>
        <p:spPr>
          <a:xfrm>
            <a:off x="152400" y="155447"/>
            <a:ext cx="8833200" cy="6547199"/>
          </a:xfrm>
          <a:prstGeom prst="rect">
            <a:avLst/>
          </a:prstGeom>
          <a:noFill/>
          <a:ln w="9525" cap="flat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97" name="Shape 97"/>
          <p:cNvCxnSpPr/>
          <p:nvPr/>
        </p:nvCxnSpPr>
        <p:spPr>
          <a:xfrm>
            <a:off x="152400" y="1276742"/>
            <a:ext cx="8833200" cy="0"/>
          </a:xfrm>
          <a:prstGeom prst="straightConnector1">
            <a:avLst/>
          </a:prstGeom>
          <a:noFill/>
          <a:ln w="9525" cap="flat">
            <a:solidFill>
              <a:srgbClr val="7B989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98" name="Shape 98"/>
          <p:cNvSpPr/>
          <p:nvPr/>
        </p:nvSpPr>
        <p:spPr>
          <a:xfrm>
            <a:off x="4267200" y="956036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4361687" y="1050524"/>
            <a:ext cx="420600" cy="420600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8534399" cy="459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indent="-128587" algn="l" rtl="0">
              <a:spcBef>
                <a:spcPts val="540"/>
              </a:spcBef>
              <a:buClr>
                <a:schemeClr val="accent1"/>
              </a:buClr>
              <a:buFont typeface="Noto Symbol"/>
              <a:buChar char="●"/>
              <a:defRPr/>
            </a:lvl1pPr>
            <a:lvl2pPr marL="548640" marR="0" indent="-184150" algn="l" rtl="0">
              <a:spcBef>
                <a:spcPts val="440"/>
              </a:spcBef>
              <a:buClr>
                <a:schemeClr val="accent2"/>
              </a:buClr>
              <a:buFont typeface="Noto Symbol"/>
              <a:buChar char="○"/>
              <a:defRPr/>
            </a:lvl2pPr>
            <a:lvl3pPr marL="822960" marR="0" indent="-14351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•"/>
              <a:defRPr/>
            </a:lvl3pPr>
            <a:lvl4pPr marL="1097280" marR="0" indent="-1447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•"/>
              <a:defRPr/>
            </a:lvl4pPr>
            <a:lvl5pPr marL="1371600" marR="0" indent="-11430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/>
            </a:lvl5pPr>
            <a:lvl6pPr marL="1645920" marR="0" indent="-9398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marR="0" indent="-101600" algn="l" rtl="0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/>
            </a:lvl7pPr>
            <a:lvl8pPr marL="2103120" marR="0" indent="-83820" algn="l" rtl="0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/>
            </a:lvl8pPr>
            <a:lvl9pPr marL="2377440" marR="0" indent="-113029" algn="l" rtl="0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lIns="0" tIns="0" rIns="1827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53ECF3"/>
              </a:buClr>
              <a:buSzPct val="25000"/>
              <a:buFont typeface="Calibri"/>
              <a:buNone/>
            </a:pPr>
            <a:endParaRPr lang="en-US" sz="5600" b="1" i="0" u="none" strike="noStrike" cap="none" baseline="0" dirty="0">
              <a:solidFill>
                <a:srgbClr val="53EC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Shape 243"/>
          <p:cNvSpPr txBox="1">
            <a:spLocks noGrp="1"/>
          </p:cNvSpPr>
          <p:nvPr>
            <p:ph type="subTitle" idx="1"/>
          </p:nvPr>
        </p:nvSpPr>
        <p:spPr>
          <a:xfrm>
            <a:off x="533400" y="3228535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lIns="0" tIns="45700" rIns="18275" bIns="45700" anchor="t" anchorCtr="0">
            <a:noAutofit/>
          </a:bodyPr>
          <a:lstStyle/>
          <a:p>
            <a:pPr marL="0" marR="45720" lvl="0" indent="0" algn="r" rtl="0">
              <a:spcBef>
                <a:spcPts val="0"/>
              </a:spcBef>
              <a:buClr>
                <a:schemeClr val="accent3"/>
              </a:buClr>
              <a:buSzPct val="25000"/>
              <a:buFont typeface="Noto Symbol"/>
              <a:buNone/>
            </a:pPr>
            <a:r>
              <a:rPr lang="en-US" sz="4400" b="0" i="0" u="none" strike="noStrike" cap="none" baseline="0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How Organisms Get energy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Photosynthesis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Autotrophs make organic compounds such as sugars during photosynthesis.</a:t>
            </a: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 chemical equation for photosynthesis is:</a:t>
            </a:r>
          </a:p>
        </p:txBody>
      </p:sp>
      <p:pic>
        <p:nvPicPr>
          <p:cNvPr id="304" name="Shape 3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918730"/>
            <a:ext cx="8972999" cy="12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457200" y="-818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Phases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533400" y="114300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Photosynthesis occurs in 2 phases.</a:t>
            </a: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One is called light dependent because it needs light to occur </a:t>
            </a: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 other is light independent because it can occur without sunlight.</a:t>
            </a:r>
          </a:p>
          <a:p>
            <a:pPr marL="274320" marR="0" lvl="0" indent="-117475" algn="l" rtl="0">
              <a:spcBef>
                <a:spcPts val="520"/>
              </a:spcBef>
              <a:buClr>
                <a:schemeClr val="accent3"/>
              </a:buClr>
              <a:buFont typeface="Noto Symbol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11" name="Shape 3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6100" y="2819400"/>
            <a:ext cx="3454499" cy="426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Phase 1: Light Reaction</a:t>
            </a:r>
          </a:p>
        </p:txBody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 first step in photosynthesis is the absorption of light.</a:t>
            </a: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Chloroplasts are large organelles that contain pigments that capture sunlight energy. In plants they are mainly found in the leaves.</a:t>
            </a: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 main pigment in the chloroplasts is called chlorophyll</a:t>
            </a:r>
          </a:p>
          <a:p>
            <a:pPr marL="0" marR="0" lvl="0" indent="0" algn="l" rtl="0">
              <a:spcBef>
                <a:spcPts val="520"/>
              </a:spcBef>
              <a:buClr>
                <a:schemeClr val="accent3"/>
              </a:buClr>
              <a:buFont typeface="Noto Symbol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18" name="Shape 318"/>
          <p:cNvPicPr preferRelativeResize="0"/>
          <p:nvPr/>
        </p:nvPicPr>
        <p:blipFill rotWithShape="1">
          <a:blip r:embed="rId3">
            <a:alphaModFix/>
          </a:blip>
          <a:srcRect b="56827"/>
          <a:stretch/>
        </p:blipFill>
        <p:spPr>
          <a:xfrm>
            <a:off x="3290650" y="4304025"/>
            <a:ext cx="4650299" cy="247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Phase 2: Dark Reaction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Since ATP is not a stable molecule plants need to convert that energy into a more stable molecule. </a:t>
            </a: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 second stage of photosynthesis is the Calvin Cycle and ATP is converted into sugars such as glucose. </a:t>
            </a:r>
          </a:p>
          <a:p>
            <a:pPr marL="274320" marR="0" lvl="0" indent="-117475" algn="l" rtl="0">
              <a:spcBef>
                <a:spcPts val="520"/>
              </a:spcBef>
              <a:buClr>
                <a:schemeClr val="accent3"/>
              </a:buClr>
              <a:buFont typeface="Noto Symbol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25" name="Shape 325"/>
          <p:cNvPicPr preferRelativeResize="0"/>
          <p:nvPr/>
        </p:nvPicPr>
        <p:blipFill rotWithShape="1">
          <a:blip r:embed="rId3">
            <a:alphaModFix/>
          </a:blip>
          <a:srcRect t="44708"/>
          <a:stretch/>
        </p:blipFill>
        <p:spPr>
          <a:xfrm>
            <a:off x="3106549" y="4290349"/>
            <a:ext cx="4093799" cy="27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Alternative Pathways</a:t>
            </a:r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Some plants live in environments where carrying out photosynthesis is difficult. </a:t>
            </a: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Some plants live in environments where water is not abundant and they need to conserve the water they do have.</a:t>
            </a: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They do alternative forms of photosynthesis so they don’t lose too much water.</a:t>
            </a:r>
          </a:p>
          <a:p>
            <a:pPr marL="274320" marR="0" lvl="0" indent="-117475" algn="l" rtl="0">
              <a:spcBef>
                <a:spcPts val="520"/>
              </a:spcBef>
              <a:buClr>
                <a:schemeClr val="accent3"/>
              </a:buClr>
              <a:buFont typeface="Noto Symbol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4800" b="1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CELLULAR RESPIRATION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B9899"/>
              </a:buClr>
              <a:buSzPct val="25000"/>
              <a:buFont typeface="Georgia"/>
              <a:buNone/>
            </a:pPr>
            <a:r>
              <a:rPr lang="en-US" sz="33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t>Cellular Respiration</a:t>
            </a:r>
          </a:p>
        </p:txBody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799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Organisms obtain energy in a process called cellular respiration. </a:t>
            </a:r>
          </a:p>
          <a:p>
            <a:pPr marL="274320" marR="0" lvl="0" indent="-274320" algn="l" rtl="0">
              <a:spcBef>
                <a:spcPts val="54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Reverse of photosynthesis</a:t>
            </a:r>
          </a:p>
          <a:p>
            <a:pPr marL="274320" marR="0" lvl="0" indent="-274320" algn="l" rtl="0">
              <a:spcBef>
                <a:spcPts val="54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Has 2 stages.</a:t>
            </a:r>
          </a:p>
        </p:txBody>
      </p:sp>
      <p:pic>
        <p:nvPicPr>
          <p:cNvPr id="343" name="Shape 3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3733800"/>
            <a:ext cx="6984899" cy="147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B9899"/>
              </a:buClr>
              <a:buSzPct val="25000"/>
              <a:buFont typeface="Georgia"/>
              <a:buNone/>
            </a:pPr>
            <a:r>
              <a:rPr lang="en-US" sz="33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t>Glycolysis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799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first stage is  glycolysis and is an anaerobic process.</a:t>
            </a:r>
          </a:p>
          <a:p>
            <a:pPr marL="274320" marR="0" lvl="0" indent="-274320" algn="l" rtl="0">
              <a:spcBef>
                <a:spcPts val="54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Anaerobic means without oxygen.</a:t>
            </a:r>
          </a:p>
          <a:p>
            <a:pPr marL="274320" marR="0" lvl="0" indent="-274320" algn="l" rtl="0">
              <a:spcBef>
                <a:spcPts val="54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Two molecules of ATP and two molecules of NADH are produced.</a:t>
            </a:r>
          </a:p>
        </p:txBody>
      </p:sp>
      <p:pic>
        <p:nvPicPr>
          <p:cNvPr id="350" name="Shape 3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0" y="3657600"/>
            <a:ext cx="2908199" cy="279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B9899"/>
              </a:buClr>
              <a:buSzPct val="25000"/>
              <a:buFont typeface="Georgia"/>
              <a:buNone/>
            </a:pPr>
            <a:r>
              <a:rPr lang="en-US" sz="33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t>The Kreb Cycle and Electron Transport</a:t>
            </a:r>
          </a:p>
        </p:txBody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799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second stage is aerobic which requires oxygen.</a:t>
            </a:r>
          </a:p>
          <a:p>
            <a:pPr marL="274320" marR="0" lvl="0" indent="-274320" algn="l" rtl="0">
              <a:spcBef>
                <a:spcPts val="54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During the Kreb cycle we make two more ATP and release CO</a:t>
            </a:r>
            <a:r>
              <a:rPr lang="en-US" sz="2700" b="0" i="0" u="none" strike="noStrike" cap="none" baseline="-25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</a:p>
          <a:p>
            <a:pPr marL="274320" marR="0" lvl="0" indent="-274320" algn="l" rtl="0">
              <a:spcBef>
                <a:spcPts val="54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Electron Transport is the final stage in cellular respiration and it produces 36 ATP.</a:t>
            </a:r>
          </a:p>
        </p:txBody>
      </p:sp>
      <p:pic>
        <p:nvPicPr>
          <p:cNvPr id="357" name="Shape 3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3929546"/>
            <a:ext cx="3314700" cy="272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B9899"/>
              </a:buClr>
              <a:buSzPct val="25000"/>
              <a:buFont typeface="Georgia"/>
              <a:buNone/>
            </a:pPr>
            <a:r>
              <a:rPr lang="en-US" sz="33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t>Fermentation</a:t>
            </a:r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799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Fermentation occurs for a short time when oxygen levels are low.</a:t>
            </a:r>
          </a:p>
          <a:p>
            <a:pPr marL="274320" marR="0" lvl="0" indent="-274320" algn="l" rtl="0">
              <a:spcBef>
                <a:spcPts val="54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two types of fermentation are lactic acid and alcohol.</a:t>
            </a:r>
          </a:p>
          <a:p>
            <a:pPr marL="274320" marR="0" lvl="0" indent="-274320" algn="l" rtl="0">
              <a:spcBef>
                <a:spcPts val="54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Lactic acid fermentation occurs in muscle cells during strenuous activities and causes you to feel sore.</a:t>
            </a:r>
          </a:p>
          <a:p>
            <a:pPr marL="274320" marR="0" lvl="0" indent="-274320" algn="l" rtl="0">
              <a:spcBef>
                <a:spcPts val="54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Alcohol fermentation occurs in yeast and some bacteria.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Cells need energy to perform all of the functions they need to stay alive. </a:t>
            </a: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Cells get energy from food or sunlight.</a:t>
            </a: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All energy ultimately comes from the sun.</a:t>
            </a:r>
          </a:p>
        </p:txBody>
      </p:sp>
      <p:pic>
        <p:nvPicPr>
          <p:cNvPr id="250" name="Shape 2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3314700"/>
            <a:ext cx="4724400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Types of organisms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1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Autotrophs</a:t>
            </a:r>
            <a:r>
              <a:rPr lang="en-US" sz="26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are organisms that can make their own food. Example – Plants</a:t>
            </a: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1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Heterotrophs</a:t>
            </a:r>
            <a:r>
              <a:rPr lang="en-US" sz="26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are organisms that need to eat food to obtain energy. Example- Animals</a:t>
            </a:r>
          </a:p>
          <a:p>
            <a:pPr marL="274320" marR="0" lvl="0" indent="-117475" algn="l" rtl="0">
              <a:spcBef>
                <a:spcPts val="520"/>
              </a:spcBef>
              <a:buClr>
                <a:schemeClr val="accent3"/>
              </a:buClr>
              <a:buFont typeface="Noto Symbol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Metabolism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All of the chemical reactions done in the cell are referred to as the cell’s metabolism.</a:t>
            </a:r>
          </a:p>
          <a:p>
            <a:pPr marL="274320" marR="0" lvl="0" indent="-274320" algn="l" rtl="0">
              <a:spcBef>
                <a:spcPts val="720"/>
              </a:spcBef>
              <a:buClr>
                <a:schemeClr val="accent3"/>
              </a:buClr>
              <a:buSzPct val="131538"/>
              <a:buFont typeface="Noto Symbo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Chemical reactions either build 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bigger </a:t>
            </a:r>
            <a:r>
              <a:rPr lang="en-US" sz="26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molecules using energy or break molecules into 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smaller </a:t>
            </a:r>
            <a:r>
              <a:rPr lang="en-US" sz="26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pieces and release energy.</a:t>
            </a: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5825" y="4084125"/>
            <a:ext cx="3914100" cy="240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Photosynthesis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Photosynthesis is a chemical reaction that takes molecules and energy from the sun to make glucose (sugar) that the cell uses for food.</a:t>
            </a: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 glucose from photosynthesis goes to the mitochondria where it is broken down into smaller pieces and energy is released for the cell to use.</a:t>
            </a: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Photosynthesis is only done by plants.</a:t>
            </a:r>
          </a:p>
        </p:txBody>
      </p:sp>
      <p:pic>
        <p:nvPicPr>
          <p:cNvPr id="270" name="Shape 2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6275" y="5253925"/>
            <a:ext cx="4350599" cy="160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Cellular Respiration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Cellular respiration is a chemical reaction where large molecules are broken down into smaller ones and energy is released for the cell to use.</a:t>
            </a: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Cellular respiration is done by both autotrophs and heterotrophs.</a:t>
            </a: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Takes place in </a:t>
            </a:r>
          </a:p>
          <a:p>
            <a:pPr marL="0" marR="0" lvl="0" indent="0" algn="l" rtl="0">
              <a:spcBef>
                <a:spcPts val="520"/>
              </a:spcBef>
              <a:buClr>
                <a:schemeClr val="accent3"/>
              </a:buClr>
              <a:buSzPct val="25000"/>
              <a:buFont typeface="Noto Symbol"/>
              <a:buNone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   mitochondria.</a:t>
            </a:r>
          </a:p>
        </p:txBody>
      </p:sp>
      <p:pic>
        <p:nvPicPr>
          <p:cNvPr id="277" name="Shape 2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2200" y="4660625"/>
            <a:ext cx="3422099" cy="207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ATP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ATP stands for adenosine triphosphate </a:t>
            </a: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It is the molecule cells use for energy.</a:t>
            </a: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ATP contains 3 phosphates and it releases energy when the bond between the second and third phosphate is broken off. </a:t>
            </a:r>
          </a:p>
          <a:p>
            <a:pPr marL="0" marR="0" lvl="0" indent="0" algn="l" rtl="0">
              <a:spcBef>
                <a:spcPts val="520"/>
              </a:spcBef>
              <a:buClr>
                <a:schemeClr val="accent3"/>
              </a:buClr>
              <a:buFont typeface="Noto Symbol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84" name="Shape 2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3810000"/>
            <a:ext cx="6705599" cy="2944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ADP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228600" y="137160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This break creates a molecule called ADP (adenosine </a:t>
            </a:r>
            <a:r>
              <a:rPr lang="en-US" sz="2600" b="1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di</a:t>
            </a:r>
            <a:r>
              <a:rPr lang="en-US" sz="26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phosphate.)</a:t>
            </a: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 cell can use energy to add a phosphate to ADP to make it back into ATP. (Like recycling)</a:t>
            </a:r>
          </a:p>
        </p:txBody>
      </p:sp>
      <p:pic>
        <p:nvPicPr>
          <p:cNvPr id="291" name="Shape 2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3428732"/>
            <a:ext cx="6083496" cy="3429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lIns="0" tIns="0" rIns="1827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53ECF3"/>
              </a:buClr>
              <a:buFont typeface="Calibri"/>
              <a:buNone/>
            </a:pPr>
            <a:endParaRPr sz="5600" b="1" i="0" u="none" strike="noStrike" cap="none" baseline="0">
              <a:solidFill>
                <a:srgbClr val="53EC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Shape 297"/>
          <p:cNvSpPr txBox="1">
            <a:spLocks noGrp="1"/>
          </p:cNvSpPr>
          <p:nvPr>
            <p:ph type="subTitle" idx="1"/>
          </p:nvPr>
        </p:nvSpPr>
        <p:spPr>
          <a:xfrm>
            <a:off x="533400" y="3228535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lIns="0" tIns="45700" rIns="18275" bIns="45700" anchor="t" anchorCtr="0">
            <a:noAutofit/>
          </a:bodyPr>
          <a:lstStyle/>
          <a:p>
            <a:pPr marL="0" marR="45720" lvl="0" indent="0" algn="r" rtl="0">
              <a:spcBef>
                <a:spcPts val="0"/>
              </a:spcBef>
              <a:buClr>
                <a:schemeClr val="accent3"/>
              </a:buClr>
              <a:buSzPct val="25000"/>
              <a:buFont typeface="Noto Symbol"/>
              <a:buNone/>
            </a:pPr>
            <a:r>
              <a:rPr lang="en-US" sz="4800" b="0" i="0" u="none" strike="noStrike" cap="none" baseline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Photosynthesis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609</Words>
  <Application>Microsoft Macintosh PowerPoint</Application>
  <PresentationFormat>On-screen Show (4:3)</PresentationFormat>
  <Paragraphs>64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Flow</vt:lpstr>
      <vt:lpstr>Civic</vt:lpstr>
      <vt:lpstr>PowerPoint Presentation</vt:lpstr>
      <vt:lpstr>Energy</vt:lpstr>
      <vt:lpstr>Types of organisms</vt:lpstr>
      <vt:lpstr>Metabolism</vt:lpstr>
      <vt:lpstr>Photosynthesis</vt:lpstr>
      <vt:lpstr>Cellular Respiration</vt:lpstr>
      <vt:lpstr>ATP</vt:lpstr>
      <vt:lpstr>ADP</vt:lpstr>
      <vt:lpstr>PowerPoint Presentation</vt:lpstr>
      <vt:lpstr>Photosynthesis</vt:lpstr>
      <vt:lpstr>Phases</vt:lpstr>
      <vt:lpstr>Phase 1: Light Reaction</vt:lpstr>
      <vt:lpstr>Phase 2: Dark Reaction</vt:lpstr>
      <vt:lpstr>Alternative Pathways</vt:lpstr>
      <vt:lpstr>PowerPoint Presentation</vt:lpstr>
      <vt:lpstr>Cellular Respiration</vt:lpstr>
      <vt:lpstr>Glycolysis</vt:lpstr>
      <vt:lpstr>The Kreb Cycle and Electron Transport</vt:lpstr>
      <vt:lpstr>Fermentation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Leah Vercelli</cp:lastModifiedBy>
  <cp:revision>1</cp:revision>
  <dcterms:modified xsi:type="dcterms:W3CDTF">2014-11-05T04:10:18Z</dcterms:modified>
</cp:coreProperties>
</file>