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3" r:id="rId3"/>
    <p:sldId id="257" r:id="rId4"/>
    <p:sldId id="270" r:id="rId5"/>
    <p:sldId id="271" r:id="rId6"/>
    <p:sldId id="261" r:id="rId7"/>
    <p:sldId id="272" r:id="rId8"/>
    <p:sldId id="274" r:id="rId9"/>
    <p:sldId id="275" r:id="rId10"/>
    <p:sldId id="276" r:id="rId11"/>
    <p:sldId id="277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274" autoAdjust="0"/>
  </p:normalViewPr>
  <p:slideViewPr>
    <p:cSldViewPr>
      <p:cViewPr varScale="1">
        <p:scale>
          <a:sx n="100" d="100"/>
          <a:sy n="100" d="100"/>
        </p:scale>
        <p:origin x="-120" y="-2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8/21/14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8/21/14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8/21/14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8/21/14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8/21/14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8/21/14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8/21/14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8/21/14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8/21/14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8/21/14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8/21/14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8/21/14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8/21/14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nnectionsacademy.com/blog/posts/2012-03-02/A-Tribute-Poem-to-a-Special-Author.asp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nnectionsacademy.com/blog/posts/2012-03-02/A-Tribute-Poem-to-a-Special-Author.aspx" TargetMode="Externa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Multiple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kind of learner are you???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812" y="304800"/>
            <a:ext cx="5943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Intrapersonal Self Smart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Intrapersonal</a:t>
            </a:r>
            <a:r>
              <a:rPr lang="en-US" dirty="0"/>
              <a:t> </a:t>
            </a:r>
            <a:r>
              <a:rPr lang="en-US" dirty="0" smtClean="0"/>
              <a:t>people </a:t>
            </a:r>
            <a:r>
              <a:rPr lang="en-US" dirty="0"/>
              <a:t>learn best by </a:t>
            </a: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orking </a:t>
            </a:r>
            <a:r>
              <a:rPr lang="en-US" dirty="0"/>
              <a:t>alone and setting individual goals. </a:t>
            </a:r>
          </a:p>
          <a:p>
            <a:pPr lvl="1"/>
            <a:r>
              <a:rPr lang="en-US" dirty="0" smtClean="0"/>
              <a:t>Intrapersonal </a:t>
            </a:r>
            <a:r>
              <a:rPr lang="en-US" dirty="0"/>
              <a:t>learners are not necessarily shy; they are independent and organized.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412" y="3429000"/>
            <a:ext cx="2120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2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2412" y="990600"/>
            <a:ext cx="9144000" cy="2667000"/>
          </a:xfrm>
        </p:spPr>
        <p:txBody>
          <a:bodyPr/>
          <a:lstStyle/>
          <a:p>
            <a:r>
              <a:rPr lang="en-US" dirty="0" smtClean="0"/>
              <a:t>Now let’s try it out for ourselves and see what learners we are…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Multiple intelligence test….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Intelligence</a:t>
            </a:r>
            <a:endParaRPr lang="en-US" dirty="0"/>
          </a:p>
        </p:txBody>
      </p:sp>
      <p:pic>
        <p:nvPicPr>
          <p:cNvPr id="5" name="Content Placeholder 4" descr="multiple-intelligences-learning-styl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" b="1401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6814" y="1676400"/>
            <a:ext cx="5333997" cy="48768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Musical 	</a:t>
            </a:r>
          </a:p>
          <a:p>
            <a:r>
              <a:rPr lang="en-US" dirty="0" err="1" smtClean="0"/>
              <a:t>Kenesthetic</a:t>
            </a:r>
            <a:endParaRPr lang="en-US" dirty="0" smtClean="0"/>
          </a:p>
          <a:p>
            <a:r>
              <a:rPr lang="en-US" dirty="0" smtClean="0"/>
              <a:t>Interpersonal</a:t>
            </a:r>
          </a:p>
          <a:p>
            <a:r>
              <a:rPr lang="en-US" dirty="0" smtClean="0"/>
              <a:t>Verbal</a:t>
            </a:r>
          </a:p>
          <a:p>
            <a:r>
              <a:rPr lang="en-US" dirty="0" smtClean="0"/>
              <a:t>Logic Smart</a:t>
            </a:r>
          </a:p>
          <a:p>
            <a:r>
              <a:rPr lang="en-US" dirty="0" smtClean="0"/>
              <a:t>Nature Smart</a:t>
            </a:r>
          </a:p>
          <a:p>
            <a:r>
              <a:rPr lang="en-US" dirty="0" smtClean="0"/>
              <a:t>Intrapersonal</a:t>
            </a:r>
          </a:p>
          <a:p>
            <a:r>
              <a:rPr lang="en-US" dirty="0" smtClean="0"/>
              <a:t>Visual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45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Learner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Uses </a:t>
            </a:r>
            <a:r>
              <a:rPr lang="en-US" dirty="0"/>
              <a:t>visual objects such as graphs, charts, pictures, and seeing information</a:t>
            </a:r>
          </a:p>
          <a:p>
            <a:r>
              <a:rPr lang="en-US" dirty="0" smtClean="0"/>
              <a:t> </a:t>
            </a:r>
            <a:r>
              <a:rPr lang="en-US" dirty="0"/>
              <a:t>Can read body language </a:t>
            </a:r>
            <a:r>
              <a:rPr lang="en-US" dirty="0" smtClean="0"/>
              <a:t>well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Able to memorize and recall various information</a:t>
            </a:r>
          </a:p>
          <a:p>
            <a:r>
              <a:rPr lang="en-US" dirty="0" smtClean="0"/>
              <a:t> </a:t>
            </a:r>
            <a:r>
              <a:rPr lang="en-US" dirty="0"/>
              <a:t>Tends to remember things that are written down</a:t>
            </a:r>
          </a:p>
          <a:p>
            <a:r>
              <a:rPr lang="en-US" dirty="0" smtClean="0"/>
              <a:t> </a:t>
            </a:r>
            <a:r>
              <a:rPr lang="en-US" dirty="0"/>
              <a:t>Learns better in lectures by watching them</a:t>
            </a:r>
          </a:p>
          <a:p>
            <a:r>
              <a:rPr lang="en-US" dirty="0" smtClean="0"/>
              <a:t>Things that may help: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Turn notes into pictures, charts, or maps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Avoid distractions (windows, doorways, etc.)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mind and concept maps instead of </a:t>
            </a:r>
            <a:r>
              <a:rPr lang="en-US" dirty="0" smtClean="0"/>
              <a:t>outlines (Graphic Organizers)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Color code parts of new concepts in your </a:t>
            </a:r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Use different colored pens/highlighters/pencils to take notes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Use flash cards when trying to study vocabulary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12" y="304800"/>
            <a:ext cx="2844800" cy="111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812" y="403860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Auditory/Verbal Learner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2" y="1524000"/>
            <a:ext cx="11125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Retains information through hearing and speaking</a:t>
            </a:r>
          </a:p>
          <a:p>
            <a:r>
              <a:rPr lang="en-US" dirty="0" smtClean="0"/>
              <a:t> </a:t>
            </a:r>
            <a:r>
              <a:rPr lang="en-US" dirty="0"/>
              <a:t>Often prefers to be told how to do things and then summarizes the main points out loud to help with memorization</a:t>
            </a:r>
          </a:p>
          <a:p>
            <a:r>
              <a:rPr lang="en-US" dirty="0" smtClean="0"/>
              <a:t>Often </a:t>
            </a:r>
            <a:r>
              <a:rPr lang="en-US" dirty="0"/>
              <a:t>has talents in music and may concentrate better with soft music playing in the </a:t>
            </a:r>
            <a:r>
              <a:rPr lang="en-US" dirty="0" smtClean="0"/>
              <a:t>background</a:t>
            </a:r>
          </a:p>
          <a:p>
            <a:r>
              <a:rPr lang="en-US" dirty="0" smtClean="0"/>
              <a:t>Things that may help:</a:t>
            </a:r>
          </a:p>
          <a:p>
            <a:pPr lvl="1"/>
            <a:r>
              <a:rPr lang="en-US" dirty="0"/>
              <a:t>Record lectures and then listen to </a:t>
            </a:r>
            <a:r>
              <a:rPr lang="en-US" dirty="0" smtClean="0"/>
              <a:t>them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Repeat material out loud and in your own words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Discuss materials in your study groups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Read textbooks aloud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Listen to wordless background music while </a:t>
            </a:r>
            <a:r>
              <a:rPr lang="en-US" dirty="0" smtClean="0"/>
              <a:t>studying</a:t>
            </a:r>
          </a:p>
          <a:p>
            <a:pPr lvl="1"/>
            <a:r>
              <a:rPr lang="en-US" dirty="0" smtClean="0"/>
              <a:t>Mnemonics</a:t>
            </a:r>
          </a:p>
          <a:p>
            <a:pPr lvl="1"/>
            <a:endParaRPr lang="en-US" dirty="0" smtClean="0"/>
          </a:p>
          <a:p>
            <a:pPr marL="274320" lvl="1" indent="0">
              <a:buNone/>
            </a:pPr>
            <a:r>
              <a:rPr lang="en-US" i="1" dirty="0">
                <a:hlinkClick r:id="rId2"/>
              </a:rPr>
              <a:t>Dr. Seuss, with his talent for rhythm and meter and rhyme, was an auditory learner.</a:t>
            </a:r>
            <a:endParaRPr lang="en-US" dirty="0"/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412" y="228600"/>
            <a:ext cx="1422400" cy="124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212" y="3505200"/>
            <a:ext cx="2260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Kinesthetic 	Learner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5612" y="1524000"/>
            <a:ext cx="114300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Likes to use the hands-on approach to learn new material</a:t>
            </a:r>
          </a:p>
          <a:p>
            <a:pPr marL="0" indent="0">
              <a:buNone/>
            </a:pPr>
            <a:r>
              <a:rPr lang="en-US" dirty="0"/>
              <a:t>• Is generally good in math and </a:t>
            </a:r>
            <a:r>
              <a:rPr lang="en-US" dirty="0" smtClean="0"/>
              <a:t>science</a:t>
            </a:r>
          </a:p>
          <a:p>
            <a:pPr marL="0" indent="0">
              <a:buNone/>
            </a:pPr>
            <a:r>
              <a:rPr lang="en-US" dirty="0" smtClean="0"/>
              <a:t>• Would rather demonstrate how to do something rather than verbally explain it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Usually prefers group work more than others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Things that may help:</a:t>
            </a:r>
            <a:endParaRPr lang="en-US" dirty="0"/>
          </a:p>
          <a:p>
            <a:pPr lvl="1"/>
            <a:r>
              <a:rPr lang="en-US" dirty="0" smtClean="0"/>
              <a:t>Take </a:t>
            </a:r>
            <a:r>
              <a:rPr lang="en-US" dirty="0"/>
              <a:t>study breaks </a:t>
            </a:r>
            <a:r>
              <a:rPr lang="en-US" dirty="0" smtClean="0"/>
              <a:t>often</a:t>
            </a:r>
            <a:endParaRPr lang="en-US" dirty="0"/>
          </a:p>
          <a:p>
            <a:pPr lvl="1"/>
            <a:r>
              <a:rPr lang="en-US" dirty="0" smtClean="0"/>
              <a:t> Learn </a:t>
            </a:r>
            <a:r>
              <a:rPr lang="en-US" dirty="0"/>
              <a:t>new material while doing something active (e.g., read a textbook while on a treadmill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Chew gum while studying</a:t>
            </a:r>
          </a:p>
          <a:p>
            <a:pPr lvl="1"/>
            <a:r>
              <a:rPr lang="en-US" dirty="0" smtClean="0"/>
              <a:t>Work </a:t>
            </a:r>
            <a:r>
              <a:rPr lang="en-US" dirty="0"/>
              <a:t>while standing</a:t>
            </a:r>
          </a:p>
          <a:p>
            <a:pPr lvl="1"/>
            <a:r>
              <a:rPr lang="en-US" dirty="0" smtClean="0"/>
              <a:t>Try </a:t>
            </a:r>
            <a:r>
              <a:rPr lang="en-US" dirty="0"/>
              <a:t>to take classes with instructors who encourage demonstrations and fieldwork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412" y="152400"/>
            <a:ext cx="2857500" cy="251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Naturalist Learner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Naturalistics</a:t>
            </a:r>
            <a:r>
              <a:rPr lang="en-US" dirty="0"/>
              <a:t> learn by working with nature. </a:t>
            </a:r>
          </a:p>
          <a:p>
            <a:r>
              <a:rPr lang="en-US" dirty="0"/>
              <a:t>Naturalistic students enjoy learning about living things and natural events. </a:t>
            </a:r>
          </a:p>
          <a:p>
            <a:r>
              <a:rPr lang="en-US" dirty="0"/>
              <a:t>They may excel in the sciences and be very passionate about environmental issues.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12" y="4191000"/>
            <a:ext cx="411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Musical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can be connected to Auditory learning. </a:t>
            </a:r>
          </a:p>
          <a:p>
            <a:r>
              <a:rPr lang="en-US" dirty="0" smtClean="0"/>
              <a:t>Listen </a:t>
            </a:r>
            <a:r>
              <a:rPr lang="en-US" dirty="0"/>
              <a:t>to background music to block out </a:t>
            </a:r>
            <a:r>
              <a:rPr lang="en-US" dirty="0" smtClean="0"/>
              <a:t>other </a:t>
            </a:r>
            <a:r>
              <a:rPr lang="en-US" dirty="0"/>
              <a:t>distracting sounds. </a:t>
            </a:r>
            <a:endParaRPr lang="en-US" i="1" dirty="0">
              <a:hlinkClick r:id="rId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412" y="3276600"/>
            <a:ext cx="2603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1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best by </a:t>
            </a:r>
          </a:p>
          <a:p>
            <a:pPr lvl="1"/>
            <a:r>
              <a:rPr lang="en-US" dirty="0" smtClean="0"/>
              <a:t>Classifying</a:t>
            </a:r>
            <a:endParaRPr lang="en-US" dirty="0"/>
          </a:p>
          <a:p>
            <a:pPr lvl="1"/>
            <a:r>
              <a:rPr lang="en-US" dirty="0" smtClean="0"/>
              <a:t> Categorizing</a:t>
            </a:r>
          </a:p>
          <a:p>
            <a:pPr lvl="1"/>
            <a:r>
              <a:rPr lang="en-US" dirty="0" smtClean="0"/>
              <a:t> Thinking </a:t>
            </a:r>
            <a:r>
              <a:rPr lang="en-US" dirty="0"/>
              <a:t>abstractly about patterns, relationships, and numbers.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3886200"/>
            <a:ext cx="32893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212" y="3810000"/>
            <a:ext cx="30099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1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Intrerpersonal</a:t>
            </a:r>
            <a:r>
              <a:rPr lang="en-US" dirty="0" smtClean="0"/>
              <a:t> </a:t>
            </a:r>
            <a:r>
              <a:rPr lang="en-US" dirty="0"/>
              <a:t>People Smart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</a:t>
            </a:r>
            <a:r>
              <a:rPr lang="en-US" dirty="0"/>
              <a:t>who are people smart learn through 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elating </a:t>
            </a:r>
            <a:r>
              <a:rPr lang="en-US" dirty="0"/>
              <a:t>to others by </a:t>
            </a:r>
            <a:r>
              <a:rPr lang="en-US" dirty="0" smtClean="0"/>
              <a:t>sharing</a:t>
            </a:r>
          </a:p>
          <a:p>
            <a:r>
              <a:rPr lang="en-US" dirty="0"/>
              <a:t>C</a:t>
            </a:r>
            <a:r>
              <a:rPr lang="en-US" dirty="0" smtClean="0"/>
              <a:t>omparing</a:t>
            </a:r>
          </a:p>
          <a:p>
            <a:r>
              <a:rPr lang="en-US" dirty="0"/>
              <a:t>C</a:t>
            </a:r>
            <a:r>
              <a:rPr lang="en-US" dirty="0" smtClean="0"/>
              <a:t>ooperating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Interpersonal </a:t>
            </a:r>
            <a:r>
              <a:rPr lang="en-US" dirty="0"/>
              <a:t>learners can make excellent group leaders and team players.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012" y="1905000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3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4214</TotalTime>
  <Words>444</Words>
  <Application>Microsoft Macintosh PowerPoint</Application>
  <PresentationFormat>Custom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Chalkboard 16x9</vt:lpstr>
      <vt:lpstr>Multiple Intelligence</vt:lpstr>
      <vt:lpstr>Multiple Intelligence</vt:lpstr>
      <vt:lpstr>Visual Learner </vt:lpstr>
      <vt:lpstr>Auditory/Verbal Learner</vt:lpstr>
      <vt:lpstr>Kinesthetic  Learner </vt:lpstr>
      <vt:lpstr>Naturalist Learner</vt:lpstr>
      <vt:lpstr>Musical </vt:lpstr>
      <vt:lpstr>Logical</vt:lpstr>
      <vt:lpstr> Intrerpersonal People Smart </vt:lpstr>
      <vt:lpstr>Intrapersonal Self Smart</vt:lpstr>
      <vt:lpstr>Now let’s try it out for ourselves and see what learners we are…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>Leah Vercelli</cp:lastModifiedBy>
  <cp:revision>11</cp:revision>
  <dcterms:created xsi:type="dcterms:W3CDTF">2014-04-17T22:18:44Z</dcterms:created>
  <dcterms:modified xsi:type="dcterms:W3CDTF">2014-08-22T01:36:42Z</dcterms:modified>
</cp:coreProperties>
</file>