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32004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64008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81204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/>
              <a:t> </a:t>
            </a: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/>
              <a:t> </a:t>
            </a:r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/>
              <a:t> </a:t>
            </a: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Meiosis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600200"/>
            <a:ext cx="4200524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" y="1828800"/>
            <a:ext cx="3276600" cy="363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15886"/>
            <a:ext cx="9144000" cy="6742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84212" y="188911"/>
            <a:ext cx="7272336" cy="882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Meiosis – mouse testes   </a:t>
            </a:r>
          </a:p>
        </p:txBody>
      </p:sp>
      <p:pic>
        <p:nvPicPr>
          <p:cNvPr id="150" name="Shape 15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27087" y="1125537"/>
            <a:ext cx="7199312" cy="5419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 txBox="1"/>
          <p:nvPr/>
        </p:nvSpPr>
        <p:spPr>
          <a:xfrm>
            <a:off x="1403350" y="1196975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Parent cell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6084887" y="5661025"/>
            <a:ext cx="187166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gametes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940425" y="1773236"/>
            <a:ext cx="2016124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division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403350" y="5013325"/>
            <a:ext cx="2160586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division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Karyotype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 chromosomes, 23 pair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of each pair was from mom, one from dad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3124200"/>
            <a:ext cx="5714999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0" y="0"/>
            <a:ext cx="8837611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13.7  The stages of meiotic cell division: Meiosis I</a:t>
            </a:r>
          </a:p>
        </p:txBody>
      </p:sp>
      <p:cxnSp>
        <p:nvCxnSpPr>
          <p:cNvPr id="168" name="Shape 168"/>
          <p:cNvCxnSpPr/>
          <p:nvPr/>
        </p:nvCxnSpPr>
        <p:spPr>
          <a:xfrm rot="10800000">
            <a:off x="76199" y="304800"/>
            <a:ext cx="8915400" cy="0"/>
          </a:xfrm>
          <a:prstGeom prst="straightConnector1">
            <a:avLst/>
          </a:prstGeom>
          <a:noFill/>
          <a:ln w="12700" cap="flat">
            <a:solidFill>
              <a:srgbClr val="000066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608012"/>
            <a:ext cx="8915400" cy="606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837611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13.7  The stages of meiotic cell division: Meiosis II</a:t>
            </a:r>
          </a:p>
        </p:txBody>
      </p:sp>
      <p:cxnSp>
        <p:nvCxnSpPr>
          <p:cNvPr id="175" name="Shape 175"/>
          <p:cNvCxnSpPr/>
          <p:nvPr/>
        </p:nvCxnSpPr>
        <p:spPr>
          <a:xfrm rot="10800000">
            <a:off x="76199" y="304800"/>
            <a:ext cx="8915400" cy="0"/>
          </a:xfrm>
          <a:prstGeom prst="straightConnector1">
            <a:avLst/>
          </a:prstGeom>
          <a:noFill/>
          <a:ln w="12700" cap="flat">
            <a:solidFill>
              <a:srgbClr val="000066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577850"/>
            <a:ext cx="8991600" cy="605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07950" y="26986"/>
            <a:ext cx="8370886" cy="7699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Meiosis – A Source of Distinction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296862" y="1650450"/>
            <a:ext cx="8550300" cy="36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do you share some but not all characters of each parent? 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250825" y="2692400"/>
            <a:ext cx="2759075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answers lie in meiosis.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5200" y="2625725"/>
            <a:ext cx="5638800" cy="4259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Formation of Gametes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Meiosis only occurs in the reproductive cells…all other cells undergo mitosis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Ending products of meiosis are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haploid gametes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Eggs in female - oogenesis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Sperm in male - spermatogenesis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Fusion of sperm and egg results in a diploid cell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7712" y="200025"/>
            <a:ext cx="7648575" cy="64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107950" y="188911"/>
            <a:ext cx="479266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Meiosis does two things -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219200" y="1196975"/>
            <a:ext cx="7635874" cy="206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1) Meiosis takes a cell with two copies of every chromosome (diploid) and makes cells with a single copy of every chromosome (haploid).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219200" y="3141661"/>
            <a:ext cx="7467600" cy="206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a good idea if you’re going to combine two cells to make a new organism. This trick is accomplished by halving chromosome number.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1219200" y="5445125"/>
            <a:ext cx="7529512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meiosis, one diploid cells produces four haploid cells.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900112" y="836612"/>
            <a:ext cx="7483474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2) Meiosis scrambles the specific forms of each gene that each sex cell (egg or sperm) receives. 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900112" y="2924175"/>
            <a:ext cx="7864475" cy="206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makes for a lot of genetic diversity. This trick is accomplished through </a:t>
            </a:r>
            <a:r>
              <a:rPr lang="en-US" sz="32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independent assortment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32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crossing-over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900112" y="4911725"/>
            <a:ext cx="7635874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Genetic diversity is important for the evolution of populations and species.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571500" y="115886"/>
            <a:ext cx="80010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Another Way Meiosis Makes Lots of Different Sex Cells – Crossing-Over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441325" y="5805487"/>
            <a:ext cx="8702675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Crossing-over multiplies the already huge number of different gamete types produced by independent assortment.</a:t>
            </a: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1419225"/>
            <a:ext cx="8991600" cy="421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Macintosh PowerPoint</Application>
  <PresentationFormat>On-screen Show (4:3)</PresentationFormat>
  <Paragraphs>32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Meiosis</vt:lpstr>
      <vt:lpstr>PowerPoint Presentation</vt:lpstr>
      <vt:lpstr>Formation of Gametes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Meiosis – mouse testes   </vt:lpstr>
      <vt:lpstr>Karyotype</vt:lpstr>
      <vt:lpstr>Figure 13.7  The stages of meiotic cell division: Meiosis I</vt:lpstr>
      <vt:lpstr>Figure 13.7  The stages of meiotic cell division: Meiosis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cp:lastModifiedBy>Leah Vercelli</cp:lastModifiedBy>
  <cp:revision>1</cp:revision>
  <dcterms:modified xsi:type="dcterms:W3CDTF">2014-12-01T17:35:04Z</dcterms:modified>
</cp:coreProperties>
</file>