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4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0839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Genetic Traits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857250"/>
            <a:ext cx="7239000" cy="40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Blood Type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971550"/>
            <a:ext cx="3828899" cy="38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050"/>
            <a:ext cx="7467600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Dimples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Dimples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Dimples</a:t>
            </a:r>
          </a:p>
        </p:txBody>
      </p:sp>
      <p:pic>
        <p:nvPicPr>
          <p:cNvPr id="114" name="Shape 11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0462" y="1631156"/>
            <a:ext cx="2633700" cy="29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81575" y="1631156"/>
            <a:ext cx="3368700" cy="2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Rolled Tongue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Rolled Tongue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Roll Tongue</a:t>
            </a:r>
          </a:p>
        </p:txBody>
      </p:sp>
      <p:pic>
        <p:nvPicPr>
          <p:cNvPr id="123" name="Shape 123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00200"/>
            <a:ext cx="3200399" cy="30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10162" y="1631156"/>
            <a:ext cx="3111599" cy="2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Hitchhiker’s Thumb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Hitchhiker’s Thumb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Thumb</a:t>
            </a: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57350"/>
            <a:ext cx="3276600" cy="30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771650"/>
            <a:ext cx="4419599" cy="247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Earlobes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</a:t>
            </a:r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150" y="1885950"/>
            <a:ext cx="3833699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08500" y="1885950"/>
            <a:ext cx="3873600" cy="22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Finger Spreading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Vulcan	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Earthling</a:t>
            </a:r>
          </a:p>
        </p:txBody>
      </p:sp>
      <p:pic>
        <p:nvPicPr>
          <p:cNvPr id="150" name="Shape 150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736" y="1828800"/>
            <a:ext cx="4311599" cy="24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95900" y="1631156"/>
            <a:ext cx="2739899" cy="2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Cleft Chin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Cleft Chin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Chin</a:t>
            </a:r>
          </a:p>
        </p:txBody>
      </p:sp>
      <p:pic>
        <p:nvPicPr>
          <p:cNvPr id="159" name="Shape 15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6937" y="1631156"/>
            <a:ext cx="3160799" cy="29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5025" y="1976437"/>
            <a:ext cx="4041900" cy="22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Mid-Digital Hair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Hair</a:t>
            </a: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5012" y="1684733"/>
            <a:ext cx="3486299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1524000" y="2686050"/>
            <a:ext cx="838199" cy="5715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5025" y="1976437"/>
            <a:ext cx="4041900" cy="22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Hair Type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Straight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645025" y="1151333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Curly</a:t>
            </a:r>
          </a:p>
        </p:txBody>
      </p:sp>
      <p:pic>
        <p:nvPicPr>
          <p:cNvPr id="178" name="Shape 178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0462" y="1631156"/>
            <a:ext cx="2633700" cy="29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54650" y="1631156"/>
            <a:ext cx="2422500" cy="2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(16:9)</PresentationFormat>
  <Paragraphs>26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simple-light</vt:lpstr>
      <vt:lpstr>Default Design</vt:lpstr>
      <vt:lpstr>Genetic Traits</vt:lpstr>
      <vt:lpstr>Dimples</vt:lpstr>
      <vt:lpstr>Rolled Tongue</vt:lpstr>
      <vt:lpstr>Hitchhiker’s Thumb</vt:lpstr>
      <vt:lpstr>Earlobes</vt:lpstr>
      <vt:lpstr>Finger Spreading</vt:lpstr>
      <vt:lpstr>Cleft Chin</vt:lpstr>
      <vt:lpstr>Mid-Digital Hair</vt:lpstr>
      <vt:lpstr>Hair Type</vt:lpstr>
      <vt:lpstr>Blood Type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Traits</dc:title>
  <cp:lastModifiedBy>Leah Vercelli</cp:lastModifiedBy>
  <cp:revision>1</cp:revision>
  <dcterms:modified xsi:type="dcterms:W3CDTF">2014-12-01T17:36:33Z</dcterms:modified>
</cp:coreProperties>
</file>