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2" r:id="rId3"/>
    <p:sldId id="257" r:id="rId4"/>
    <p:sldId id="260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0" autoAdjust="0"/>
    <p:restoredTop sz="86424" autoAdjust="0"/>
  </p:normalViewPr>
  <p:slideViewPr>
    <p:cSldViewPr>
      <p:cViewPr varScale="1">
        <p:scale>
          <a:sx n="92" d="100"/>
          <a:sy n="92" d="100"/>
        </p:scale>
        <p:origin x="-4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CFB-E681-479F-AFF2-84433B81088C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FC4DC9-176C-4E18-9350-EDD8F347D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CFB-E681-479F-AFF2-84433B81088C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4DC9-176C-4E18-9350-EDD8F347D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FC4DC9-176C-4E18-9350-EDD8F347D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CFB-E681-479F-AFF2-84433B81088C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CFB-E681-479F-AFF2-84433B81088C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FC4DC9-176C-4E18-9350-EDD8F347D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CFB-E681-479F-AFF2-84433B81088C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FC4DC9-176C-4E18-9350-EDD8F347D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FDABCFB-E681-479F-AFF2-84433B81088C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4DC9-176C-4E18-9350-EDD8F347D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CFB-E681-479F-AFF2-84433B81088C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FC4DC9-176C-4E18-9350-EDD8F347D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CFB-E681-479F-AFF2-84433B81088C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FC4DC9-176C-4E18-9350-EDD8F347D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CFB-E681-479F-AFF2-84433B81088C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FC4DC9-176C-4E18-9350-EDD8F347D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FC4DC9-176C-4E18-9350-EDD8F347D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CFB-E681-479F-AFF2-84433B81088C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FC4DC9-176C-4E18-9350-EDD8F347D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FDABCFB-E681-479F-AFF2-84433B81088C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FDABCFB-E681-479F-AFF2-84433B81088C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FC4DC9-176C-4E18-9350-EDD8F347D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ography.uoregon.edu/envchange/clim_animations/gifs/tmp2m_web.gi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By the end of the period, you will be able to . . .</a:t>
            </a:r>
          </a:p>
          <a:p>
            <a:r>
              <a:rPr lang="en-US" dirty="0" smtClean="0"/>
              <a:t>- Describe how organisms respond to their environment</a:t>
            </a:r>
          </a:p>
          <a:p>
            <a:r>
              <a:rPr lang="en-US" i="1" dirty="0" smtClean="0"/>
              <a:t>-</a:t>
            </a:r>
            <a:r>
              <a:rPr lang="en-US" dirty="0" smtClean="0"/>
              <a:t> Design an organism uniquely adapted to the environment  you selected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349752"/>
          </a:xfrm>
        </p:spPr>
        <p:txBody>
          <a:bodyPr/>
          <a:lstStyle/>
          <a:p>
            <a:r>
              <a:rPr lang="en-US" b="1" dirty="0" smtClean="0"/>
              <a:t>Biotic factors</a:t>
            </a:r>
            <a:r>
              <a:rPr lang="en-US" dirty="0" smtClean="0"/>
              <a:t> – living things in the environment that affect an organism. (plants and animals).</a:t>
            </a:r>
          </a:p>
          <a:p>
            <a:r>
              <a:rPr lang="en-US" b="1" dirty="0" smtClean="0"/>
              <a:t>Abiotic factors </a:t>
            </a:r>
            <a:r>
              <a:rPr lang="en-US" dirty="0" smtClean="0"/>
              <a:t>– non-living things in the environment that affect an organism. The physical and chemical characteristic of the environment. (temperature, humidity, pH, salinity, amount of sunlight…).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343400"/>
            <a:ext cx="3162300" cy="211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648200"/>
            <a:ext cx="2743200" cy="183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Changing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Abiotic factors are not constant</a:t>
            </a:r>
          </a:p>
          <a:p>
            <a:r>
              <a:rPr lang="en-US" dirty="0" smtClean="0"/>
              <a:t>They vary form place to place and over time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>
                <a:hlinkClick r:id="rId2"/>
              </a:rPr>
              <a:t>http://geography.uoregon.edu/envchange/clim_animations/gifs/tmp2m_web.gif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a Changing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Organisms adapt to function within a specific range of temperatures</a:t>
            </a:r>
          </a:p>
          <a:p>
            <a:r>
              <a:rPr lang="en-US" b="1" dirty="0" smtClean="0"/>
              <a:t>Tolerance curve </a:t>
            </a:r>
            <a:r>
              <a:rPr lang="en-US" dirty="0" smtClean="0"/>
              <a:t>– measures how efficiently an organism performs at different values of an environmental variable (i.e. temperature)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r="28859"/>
          <a:stretch>
            <a:fillRect/>
          </a:stretch>
        </p:blipFill>
        <p:spPr bwMode="auto">
          <a:xfrm>
            <a:off x="381000" y="3810000"/>
            <a:ext cx="831429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Acclimation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process through which some organisms can adjust their tolerance to abiotic factors.</a:t>
            </a:r>
          </a:p>
          <a:p>
            <a:r>
              <a:rPr lang="en-US" dirty="0" smtClean="0"/>
              <a:t>Elevation acclimation</a:t>
            </a:r>
          </a:p>
          <a:p>
            <a:pPr lvl="1"/>
            <a:r>
              <a:rPr lang="en-US" dirty="0" smtClean="0"/>
              <a:t>Reduced oxygen levels</a:t>
            </a:r>
          </a:p>
          <a:p>
            <a:pPr lvl="1"/>
            <a:r>
              <a:rPr lang="en-US" dirty="0" smtClean="0"/>
              <a:t>Number of red blood cells increase to allow for more oxygen that your blood can carry</a:t>
            </a:r>
          </a:p>
          <a:p>
            <a:r>
              <a:rPr lang="en-US" dirty="0" smtClean="0"/>
              <a:t>Acclimation vs. Adaptation</a:t>
            </a:r>
          </a:p>
          <a:p>
            <a:pPr lvl="1"/>
            <a:r>
              <a:rPr lang="en-US" dirty="0" smtClean="0"/>
              <a:t>Acclimation occurs within organism’s lifetime</a:t>
            </a:r>
          </a:p>
          <a:p>
            <a:pPr lvl="1"/>
            <a:r>
              <a:rPr lang="en-US" dirty="0" smtClean="0"/>
              <a:t>Adaptation is a genetic change in a species over many generations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of Internal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197352"/>
          </a:xfrm>
        </p:spPr>
        <p:txBody>
          <a:bodyPr/>
          <a:lstStyle/>
          <a:p>
            <a:r>
              <a:rPr lang="en-US" b="1" dirty="0" smtClean="0"/>
              <a:t>Conformers </a:t>
            </a:r>
            <a:r>
              <a:rPr lang="en-US" dirty="0" smtClean="0"/>
              <a:t>– organisms that change as their external environment changes (desert lizards’ body temp rises and falls with the environment temp).</a:t>
            </a:r>
          </a:p>
          <a:p>
            <a:r>
              <a:rPr lang="en-US" b="1" dirty="0" smtClean="0"/>
              <a:t>Regulators </a:t>
            </a:r>
            <a:r>
              <a:rPr lang="en-US" dirty="0" smtClean="0"/>
              <a:t>– organisms that use energy to control some of their internal conditions (humans maintain their internal body temp within a few degrees of 98.6°)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26720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Escape from Unsuitable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Dormancy </a:t>
            </a:r>
            <a:r>
              <a:rPr lang="en-US" dirty="0" smtClean="0"/>
              <a:t>– organism enters a state of reduced activity during periods of unfavorable conditions</a:t>
            </a:r>
            <a:r>
              <a:rPr lang="en-US" b="1" dirty="0" smtClean="0"/>
              <a:t> </a:t>
            </a:r>
            <a:r>
              <a:rPr lang="en-US" dirty="0" smtClean="0"/>
              <a:t>(hibernation).</a:t>
            </a:r>
          </a:p>
          <a:p>
            <a:r>
              <a:rPr lang="en-US" b="1" dirty="0" smtClean="0"/>
              <a:t>Migration </a:t>
            </a:r>
            <a:r>
              <a:rPr lang="en-US" dirty="0" smtClean="0"/>
              <a:t>– organism moves to a more favorable habitat (birds).</a:t>
            </a:r>
            <a:endParaRPr lang="en-US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0"/>
            <a:ext cx="3733800" cy="251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338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role a species plays in its environment, its way of life.</a:t>
            </a:r>
          </a:p>
          <a:p>
            <a:r>
              <a:rPr lang="en-US" dirty="0" smtClean="0"/>
              <a:t>The niche includes:</a:t>
            </a:r>
          </a:p>
          <a:p>
            <a:pPr lvl="1"/>
            <a:r>
              <a:rPr lang="en-US" dirty="0" smtClean="0"/>
              <a:t>Range of conditions it can tolerate</a:t>
            </a:r>
          </a:p>
          <a:p>
            <a:pPr lvl="1"/>
            <a:r>
              <a:rPr lang="en-US" dirty="0" smtClean="0"/>
              <a:t>Methods by which it obtains resources</a:t>
            </a:r>
          </a:p>
          <a:p>
            <a:pPr lvl="1"/>
            <a:r>
              <a:rPr lang="en-US" dirty="0" smtClean="0"/>
              <a:t>Number of offspring it has</a:t>
            </a:r>
          </a:p>
          <a:p>
            <a:pPr lvl="1"/>
            <a:r>
              <a:rPr lang="en-US" dirty="0" smtClean="0"/>
              <a:t>Its time of reproduction</a:t>
            </a:r>
          </a:p>
          <a:p>
            <a:pPr lvl="1"/>
            <a:r>
              <a:rPr lang="en-US" dirty="0" smtClean="0"/>
              <a:t>All other interactions with its environment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Fundamental Niche </a:t>
            </a:r>
            <a:r>
              <a:rPr lang="en-US" dirty="0" smtClean="0"/>
              <a:t>– range of conditions that a species can </a:t>
            </a:r>
            <a:r>
              <a:rPr lang="en-US" i="1" dirty="0" smtClean="0"/>
              <a:t>potentially </a:t>
            </a:r>
            <a:r>
              <a:rPr lang="en-US" dirty="0" smtClean="0"/>
              <a:t>tolerate and the resources it can </a:t>
            </a:r>
            <a:r>
              <a:rPr lang="en-US" i="1" dirty="0" smtClean="0"/>
              <a:t>potentially </a:t>
            </a:r>
            <a:r>
              <a:rPr lang="en-US" dirty="0" smtClean="0"/>
              <a:t>use.</a:t>
            </a:r>
          </a:p>
          <a:p>
            <a:r>
              <a:rPr lang="en-US" b="1" dirty="0" smtClean="0"/>
              <a:t>Realized Niche – </a:t>
            </a:r>
            <a:r>
              <a:rPr lang="en-US" dirty="0" smtClean="0"/>
              <a:t>range of resources the species </a:t>
            </a:r>
            <a:r>
              <a:rPr lang="en-US" i="1" dirty="0" smtClean="0"/>
              <a:t>actually </a:t>
            </a:r>
            <a:r>
              <a:rPr lang="en-US" dirty="0" smtClean="0"/>
              <a:t>uses.</a:t>
            </a:r>
          </a:p>
          <a:p>
            <a:r>
              <a:rPr lang="en-US" b="1" dirty="0" smtClean="0"/>
              <a:t>Generalists </a:t>
            </a:r>
            <a:r>
              <a:rPr lang="en-US" dirty="0" smtClean="0"/>
              <a:t>– species with a broad niche</a:t>
            </a:r>
          </a:p>
          <a:p>
            <a:r>
              <a:rPr lang="en-US" b="1" dirty="0" smtClean="0"/>
              <a:t>Specialists </a:t>
            </a:r>
            <a:r>
              <a:rPr lang="en-US" dirty="0" smtClean="0"/>
              <a:t>– species with a narrow niche</a:t>
            </a:r>
            <a:endParaRPr lang="en-US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404</Words>
  <Application>Microsoft Macintosh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Today’s Objectives</vt:lpstr>
      <vt:lpstr>Environmental Factors</vt:lpstr>
      <vt:lpstr>The Changing Environment</vt:lpstr>
      <vt:lpstr>Responding to a Changing Environment</vt:lpstr>
      <vt:lpstr>Acclimation</vt:lpstr>
      <vt:lpstr>Control of Internal Conditions</vt:lpstr>
      <vt:lpstr>Escape from Unsuitable Conditions</vt:lpstr>
      <vt:lpstr>The Niche</vt:lpstr>
      <vt:lpstr>Niches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Have We Been?</dc:title>
  <dc:creator>Leah Vercelli</dc:creator>
  <cp:lastModifiedBy>Leah Vercelli</cp:lastModifiedBy>
  <cp:revision>10</cp:revision>
  <dcterms:created xsi:type="dcterms:W3CDTF">2013-03-05T01:59:40Z</dcterms:created>
  <dcterms:modified xsi:type="dcterms:W3CDTF">2014-09-09T16:17:28Z</dcterms:modified>
</cp:coreProperties>
</file>