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21,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243" y="1132070"/>
            <a:ext cx="7767957" cy="2068330"/>
          </a:xfrm>
        </p:spPr>
        <p:txBody>
          <a:bodyPr>
            <a:normAutofit fontScale="90000"/>
          </a:bodyPr>
          <a:lstStyle/>
          <a:p>
            <a:r>
              <a:rPr lang="en-US" sz="15300" dirty="0" smtClean="0"/>
              <a:t>Cell</a:t>
            </a:r>
            <a:r>
              <a:rPr lang="en-US" dirty="0" smtClean="0"/>
              <a:t> </a:t>
            </a:r>
            <a:r>
              <a:rPr lang="en-US" sz="5400" dirty="0" smtClean="0"/>
              <a:t>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Chapter 7.1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242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18" t="28644" r="18324" b="12702"/>
          <a:stretch/>
        </p:blipFill>
        <p:spPr>
          <a:xfrm>
            <a:off x="455561" y="420138"/>
            <a:ext cx="8103458" cy="5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1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things are different from non-living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would you define something as living?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58" y="2526290"/>
            <a:ext cx="635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(living thing)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</a:t>
            </a:r>
            <a:r>
              <a:rPr lang="en-US" sz="4400" dirty="0" smtClean="0"/>
              <a:t>ny </a:t>
            </a:r>
            <a:r>
              <a:rPr lang="en-US" sz="4400" dirty="0"/>
              <a:t>individual form of life that uses energy to carry out its activities.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80" y="3244348"/>
            <a:ext cx="5556757" cy="36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8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6630643" y="2843982"/>
            <a:ext cx="2513357" cy="2006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living things: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are made up of cells (organization). </a:t>
            </a: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respond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the environment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have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ability to reproduce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move.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grow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develop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perform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metabolic processes.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b="1" i="1" dirty="0" smtClean="0">
                <a:solidFill>
                  <a:schemeClr val="bg1"/>
                </a:solidFill>
              </a:rPr>
              <a:t>Metabolism</a:t>
            </a:r>
            <a:r>
              <a:rPr lang="en-US" sz="3600" dirty="0">
                <a:solidFill>
                  <a:schemeClr val="bg1"/>
                </a:solidFill>
              </a:rPr>
              <a:t>- the sum of the physical and chemical processes in an </a:t>
            </a:r>
            <a:r>
              <a:rPr lang="en-US" sz="3600" dirty="0" smtClean="0">
                <a:solidFill>
                  <a:schemeClr val="bg1"/>
                </a:solidFill>
              </a:rPr>
              <a:t>organism)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7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for life: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7446"/>
            <a:ext cx="7772400" cy="373380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Organisms need energy, materials, and living space. </a:t>
            </a:r>
          </a:p>
          <a:p>
            <a:r>
              <a:rPr lang="en-US" sz="4000" dirty="0"/>
              <a:t>All energy comes from the sun. </a:t>
            </a:r>
            <a:endParaRPr lang="en-US" sz="4000" dirty="0" smtClean="0"/>
          </a:p>
          <a:p>
            <a:pPr lvl="1"/>
            <a:r>
              <a:rPr lang="en-US" sz="3200" dirty="0" smtClean="0"/>
              <a:t>Some </a:t>
            </a:r>
            <a:r>
              <a:rPr lang="en-US" sz="3200" dirty="0"/>
              <a:t>organisms use </a:t>
            </a:r>
            <a:r>
              <a:rPr lang="en-US" sz="3200" dirty="0" smtClean="0"/>
              <a:t>this </a:t>
            </a:r>
            <a:r>
              <a:rPr lang="en-US" sz="3200" dirty="0"/>
              <a:t>energy directly </a:t>
            </a:r>
            <a:r>
              <a:rPr lang="en-US" sz="3200" dirty="0" smtClean="0"/>
              <a:t>(</a:t>
            </a:r>
            <a:r>
              <a:rPr lang="en-US" sz="3200" dirty="0"/>
              <a:t>photosynthesis</a:t>
            </a:r>
            <a:r>
              <a:rPr lang="en-US" sz="3200" dirty="0" smtClean="0"/>
              <a:t>)</a:t>
            </a:r>
            <a:endParaRPr lang="en-US" sz="3200" dirty="0"/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Others harness this </a:t>
            </a:r>
            <a:r>
              <a:rPr lang="en-US" sz="3200" dirty="0" smtClean="0"/>
              <a:t>energy </a:t>
            </a:r>
            <a:r>
              <a:rPr lang="en-US" sz="3200" dirty="0"/>
              <a:t>by eating food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23" y="4652534"/>
            <a:ext cx="2732908" cy="22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13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living things are made up of cells…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1230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cell is the smallest unit of a living things</a:t>
            </a:r>
          </a:p>
          <a:p>
            <a:r>
              <a:rPr lang="en-US" sz="3200" dirty="0" smtClean="0"/>
              <a:t>If an organism is </a:t>
            </a:r>
            <a:r>
              <a:rPr lang="en-US" sz="3200" b="1" dirty="0" smtClean="0"/>
              <a:t>unicellular</a:t>
            </a:r>
            <a:r>
              <a:rPr lang="en-US" sz="3200" dirty="0" smtClean="0"/>
              <a:t>, all functions of life happen within that one cell.</a:t>
            </a:r>
          </a:p>
          <a:p>
            <a:r>
              <a:rPr lang="en-US" sz="3200" dirty="0" smtClean="0"/>
              <a:t>If an organism is </a:t>
            </a:r>
            <a:r>
              <a:rPr lang="en-US" sz="3200" b="1" dirty="0" smtClean="0"/>
              <a:t>multicellular</a:t>
            </a:r>
            <a:r>
              <a:rPr lang="en-US" sz="3200" dirty="0" smtClean="0"/>
              <a:t>, different cells have different jobs and they all work together.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466" b="3443"/>
          <a:stretch/>
        </p:blipFill>
        <p:spPr>
          <a:xfrm>
            <a:off x="3403600" y="3920829"/>
            <a:ext cx="2666999" cy="28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microscope led to the discovery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1660’s – Robert Hooke discovered the cell</a:t>
            </a:r>
          </a:p>
          <a:p>
            <a:pPr lvl="1"/>
            <a:r>
              <a:rPr lang="en-US" sz="2000" dirty="0" smtClean="0"/>
              <a:t>Looked at a piece of cork under the microscope at 30x magnification</a:t>
            </a:r>
          </a:p>
          <a:p>
            <a:pPr lvl="1"/>
            <a:r>
              <a:rPr lang="en-US" sz="2000" dirty="0" smtClean="0"/>
              <a:t>Noticed little compartments that he named cells</a:t>
            </a:r>
          </a:p>
          <a:p>
            <a:r>
              <a:rPr lang="en-US" sz="2800" dirty="0" smtClean="0"/>
              <a:t>1670’s – Anton von </a:t>
            </a:r>
            <a:r>
              <a:rPr lang="en-US" sz="2800" dirty="0" err="1" smtClean="0"/>
              <a:t>Leeuwenhook</a:t>
            </a:r>
            <a:r>
              <a:rPr lang="en-US" sz="2800" dirty="0" smtClean="0"/>
              <a:t> described microorganisms in pond water</a:t>
            </a:r>
          </a:p>
          <a:p>
            <a:pPr lvl="1"/>
            <a:r>
              <a:rPr lang="en-US" sz="2000" dirty="0" smtClean="0"/>
              <a:t>Looked at pond water at 300x magnification</a:t>
            </a:r>
          </a:p>
          <a:p>
            <a:pPr lvl="1"/>
            <a:r>
              <a:rPr lang="en-US" sz="2000" dirty="0" smtClean="0"/>
              <a:t>Noticed that the water was full of moving things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86" y="3758682"/>
            <a:ext cx="2379614" cy="30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329"/>
            <a:ext cx="7772400" cy="1143000"/>
          </a:xfrm>
        </p:spPr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1331"/>
            <a:ext cx="77724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Invention of microscope + scientists = a very important question</a:t>
            </a:r>
          </a:p>
          <a:p>
            <a:r>
              <a:rPr lang="en-US" sz="3600" dirty="0" smtClean="0"/>
              <a:t>Where do cells come from?</a:t>
            </a:r>
          </a:p>
          <a:p>
            <a:r>
              <a:rPr lang="en-US" sz="3600" dirty="0" smtClean="0"/>
              <a:t>This question led to the formation of the Cell Theory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05" y="3465239"/>
            <a:ext cx="2544571" cy="33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parts of the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Every living thing is made up of one or more cells</a:t>
            </a:r>
          </a:p>
          <a:p>
            <a:r>
              <a:rPr lang="en-US" sz="3600" dirty="0" smtClean="0"/>
              <a:t>Cells carry out the functions needed to support life</a:t>
            </a:r>
          </a:p>
          <a:p>
            <a:r>
              <a:rPr lang="en-US" sz="3600" dirty="0" smtClean="0"/>
              <a:t>Cells come only from other living cells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5371792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889</TotalTime>
  <Words>304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 Pop</vt:lpstr>
      <vt:lpstr>Cell theory</vt:lpstr>
      <vt:lpstr>Living things are different from non-living things</vt:lpstr>
      <vt:lpstr>Organism (living thing)</vt:lpstr>
      <vt:lpstr>All living things:</vt:lpstr>
      <vt:lpstr>Needs for life:</vt:lpstr>
      <vt:lpstr>All living things are made up of cells…</vt:lpstr>
      <vt:lpstr>The microscope led to the discovery of cells</vt:lpstr>
      <vt:lpstr>Cell theory</vt:lpstr>
      <vt:lpstr>3 parts of the cell theory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theory</dc:title>
  <dc:creator>Leah Vercelli</dc:creator>
  <cp:lastModifiedBy>Leah Vercelli</cp:lastModifiedBy>
  <cp:revision>2</cp:revision>
  <dcterms:created xsi:type="dcterms:W3CDTF">2013-10-15T21:54:34Z</dcterms:created>
  <dcterms:modified xsi:type="dcterms:W3CDTF">2014-10-21T12:20:16Z</dcterms:modified>
</cp:coreProperties>
</file>