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5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7688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Translation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Translation cont.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939250"/>
            <a:ext cx="8229600" cy="18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This process starts with a “start codon” and ends with a “stop codon”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start: AUG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stop: UAA, UAG, UGA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10270" b="48926"/>
          <a:stretch/>
        </p:blipFill>
        <p:spPr>
          <a:xfrm>
            <a:off x="1143000" y="2981750"/>
            <a:ext cx="6858000" cy="18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r="58869"/>
          <a:stretch/>
        </p:blipFill>
        <p:spPr>
          <a:xfrm>
            <a:off x="773575" y="500275"/>
            <a:ext cx="4509499" cy="436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 flipH="1">
            <a:off x="4745774" y="1639950"/>
            <a:ext cx="1428900" cy="53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4" name="Shape 94"/>
          <p:cNvCxnSpPr/>
          <p:nvPr/>
        </p:nvCxnSpPr>
        <p:spPr>
          <a:xfrm rot="10800000">
            <a:off x="4808175" y="2981600"/>
            <a:ext cx="1304399" cy="347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" name="Shape 95"/>
          <p:cNvSpPr txBox="1"/>
          <p:nvPr/>
        </p:nvSpPr>
        <p:spPr>
          <a:xfrm>
            <a:off x="6298925" y="1354200"/>
            <a:ext cx="1962899" cy="5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Peptide bond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174675" y="3134125"/>
            <a:ext cx="1962899" cy="5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Peptide bond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25" y="0"/>
            <a:ext cx="89921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Think back!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Transcription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DNA → RNA (with the help of RNA Polymerase)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Ex)	A T A C C G T G C A A T C G</a:t>
            </a:r>
          </a:p>
          <a:p>
            <a:pPr marL="1371600" indent="457200" rtl="0">
              <a:spcBef>
                <a:spcPts val="0"/>
              </a:spcBef>
              <a:buNone/>
            </a:pPr>
            <a:r>
              <a:rPr lang="en" sz="2400"/>
              <a:t>U A U G G C A C G U U A G C</a:t>
            </a:r>
          </a:p>
          <a:p>
            <a:pPr marL="9144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RNA is almost the same as DNA</a:t>
            </a:r>
          </a:p>
          <a:p>
            <a:pPr marL="13716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No T’s, U’s instead</a:t>
            </a:r>
          </a:p>
          <a:p>
            <a:pPr marL="13716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Still uses complementary pairs</a:t>
            </a:r>
          </a:p>
          <a:p>
            <a:pPr marL="1371600" lvl="1" indent="-3810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Called “ribonucleic acid” → single stranded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243500"/>
            <a:ext cx="8229600" cy="273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mRNA (messenger RNA) leaves the nucleus with the translated code and moves to the ribosomes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Where proteins are made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Remember, the whole point of all of this is to build proteins!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14449"/>
          <a:stretch/>
        </p:blipFill>
        <p:spPr>
          <a:xfrm>
            <a:off x="2869925" y="2612350"/>
            <a:ext cx="3242650" cy="242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Translation	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993925"/>
            <a:ext cx="3994500" cy="393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Once we get to the ribosomes, we refer to this process as translation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we are translating the message in the mRNA into proteins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Think of the ribosome like a factory that produces amino acid chains from the mRNA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000" y="691187"/>
            <a:ext cx="4572799" cy="376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Translation cont.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907525"/>
            <a:ext cx="8229600" cy="235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 the ribosome, the ribosome reads the mRNA in codons (groups of 3) that represent amino acids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Remember, amino acids are the building blocks of proteins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575" y="2842325"/>
            <a:ext cx="42672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037" y="0"/>
            <a:ext cx="71459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800" y="62100"/>
            <a:ext cx="51064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Translation cont.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400">
                <a:solidFill>
                  <a:schemeClr val="dk1"/>
                </a:solidFill>
              </a:rPr>
              <a:t>Ex)	mRNA: 			UCU</a:t>
            </a:r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400">
                <a:solidFill>
                  <a:schemeClr val="dk1"/>
                </a:solidFill>
              </a:rPr>
              <a:t>		amino acid:   		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400">
                <a:solidFill>
                  <a:schemeClr val="dk1"/>
                </a:solidFill>
              </a:rPr>
              <a:t>Ex)	mRNA: 			CCG</a:t>
            </a:r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400">
                <a:solidFill>
                  <a:schemeClr val="dk1"/>
                </a:solidFill>
              </a:rPr>
              <a:t>		amino acid:	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400">
                <a:solidFill>
                  <a:schemeClr val="dk1"/>
                </a:solidFill>
              </a:rPr>
              <a:t>Ex)	mRNA:			UUA</a:t>
            </a:r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2400">
                <a:solidFill>
                  <a:schemeClr val="dk1"/>
                </a:solidFill>
              </a:rPr>
              <a:t>		amino acid:		_ _ _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Translation cont.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Once the ribosome codes for a section of mRNA, it releases the amino acid it has been holding on to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As more amino acids are coded for,  they all connect to each other by peptide bonds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Macintosh PowerPoint</Application>
  <PresentationFormat>On-screen Show (16:9)</PresentationFormat>
  <Paragraphs>38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light-gradient</vt:lpstr>
      <vt:lpstr>Translation</vt:lpstr>
      <vt:lpstr>Think back!</vt:lpstr>
      <vt:lpstr>PowerPoint Presentation</vt:lpstr>
      <vt:lpstr>Translation </vt:lpstr>
      <vt:lpstr>Translation cont.</vt:lpstr>
      <vt:lpstr>PowerPoint Presentation</vt:lpstr>
      <vt:lpstr>PowerPoint Presentation</vt:lpstr>
      <vt:lpstr>Translation cont.</vt:lpstr>
      <vt:lpstr>Translation cont.</vt:lpstr>
      <vt:lpstr>Translation cont.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</dc:title>
  <cp:lastModifiedBy>Leah Vercelli</cp:lastModifiedBy>
  <cp:revision>1</cp:revision>
  <dcterms:modified xsi:type="dcterms:W3CDTF">2015-02-18T01:27:28Z</dcterms:modified>
</cp:coreProperties>
</file>