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6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583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 Transcription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mRNA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mRNA gets read in groups of three, also known as </a:t>
            </a:r>
            <a:r>
              <a:rPr lang="en" sz="2400" b="1"/>
              <a:t>codons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Ex)	</a:t>
            </a:r>
            <a:r>
              <a:rPr lang="en" sz="2400">
                <a:solidFill>
                  <a:schemeClr val="dk1"/>
                </a:solidFill>
              </a:rPr>
              <a:t>U A A C U G </a:t>
            </a:r>
          </a:p>
          <a:p>
            <a:pPr marL="914400" indent="45720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dk1"/>
                </a:solidFill>
              </a:rPr>
              <a:t>UAA</a:t>
            </a:r>
            <a:r>
              <a:rPr lang="en" sz="2400">
                <a:solidFill>
                  <a:schemeClr val="dk1"/>
                </a:solidFill>
              </a:rPr>
              <a:t>  </a:t>
            </a:r>
            <a:r>
              <a:rPr lang="en" sz="2400" u="sng">
                <a:solidFill>
                  <a:schemeClr val="dk1"/>
                </a:solidFill>
              </a:rPr>
              <a:t>CUG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These codons code for amino acids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Which are the building blocks of proteins!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4885" r="32952"/>
          <a:stretch/>
        </p:blipFill>
        <p:spPr>
          <a:xfrm>
            <a:off x="4552975" y="1412925"/>
            <a:ext cx="3426749" cy="309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PRACTICE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we’ve done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5900" y="1063375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So far we’ve learned what DNA is made out of and what its roles are, but today we’re going to learn HOW it actually does what it does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150" y="1200137"/>
            <a:ext cx="2717375" cy="382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does this all work?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In order for our bodies to look a certain way or function a certain way, our DNA must code for these genes and traits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75" y="1424575"/>
            <a:ext cx="3932225" cy="3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54600" y="108900"/>
            <a:ext cx="3994500" cy="49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When our DNA codes for genes and traits (through sequences of T’s, A’s, G’s, and C’s), our DNA is actually coding for proteins that will make us who we are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ex) the proteins that build our nose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ex) the proteins that produce melanin for our eyes/hair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This is called </a:t>
            </a:r>
            <a:r>
              <a:rPr lang="en" sz="2400" b="1"/>
              <a:t>protein synthesis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900" y="725725"/>
            <a:ext cx="4616174" cy="36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Protein Synthesis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There are two major parts of protein synthesis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Transcription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Translation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Today, we will learn about the first part, transcription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9123"/>
          <a:stretch/>
        </p:blipFill>
        <p:spPr>
          <a:xfrm>
            <a:off x="850200" y="1444623"/>
            <a:ext cx="3168025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Transcription Made Easy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43350" y="973325"/>
            <a:ext cx="4202399" cy="402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Think of transcription as “transcribing” or translating the DNA into a message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The “message” will leave the nucleus to the ribosomes on a piece of mRNA, or messenger RNA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Remember, ribosomes make proteins!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l="3540" r="41143"/>
          <a:stretch/>
        </p:blipFill>
        <p:spPr>
          <a:xfrm>
            <a:off x="4929675" y="1778587"/>
            <a:ext cx="3391524" cy="2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Wait, what’s this RNA stuff?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RNA is very similar to DNA, except the sugar is called </a:t>
            </a:r>
            <a:r>
              <a:rPr lang="en" sz="2400" b="1"/>
              <a:t>ribose</a:t>
            </a:r>
            <a:r>
              <a:rPr lang="en" sz="2400"/>
              <a:t>, and it is only a </a:t>
            </a:r>
            <a:r>
              <a:rPr lang="en" sz="2400" b="1"/>
              <a:t>single strand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RNA has the same bases, except instead of T, there is U (uracil)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A → U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G → C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48277"/>
          <a:stretch/>
        </p:blipFill>
        <p:spPr>
          <a:xfrm>
            <a:off x="1405274" y="1136650"/>
            <a:ext cx="2177374" cy="38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 → RNA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mRNA gets created as a complementary strand to the DNA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Before, A would pair with T, but now A pairs with U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RNA Polymerase helps out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The T’s on the DNA strand will still pair with A’s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Ex)	DNA strand: A T T G A C  </a:t>
            </a:r>
          </a:p>
          <a:p>
            <a:pPr marL="1371600" lvl="0" indent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2400"/>
              <a:t>RNA strand: U A A C U 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/>
              <a:t>PRACTICE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Macintosh PowerPoint</Application>
  <PresentationFormat>On-screen Show (16:9)</PresentationFormat>
  <Paragraphs>39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light-gradient</vt:lpstr>
      <vt:lpstr>DNA Transcription</vt:lpstr>
      <vt:lpstr>What we’ve done</vt:lpstr>
      <vt:lpstr>How does this all work?</vt:lpstr>
      <vt:lpstr>PowerPoint Presentation</vt:lpstr>
      <vt:lpstr>Protein Synthesis</vt:lpstr>
      <vt:lpstr>Transcription Made Easy</vt:lpstr>
      <vt:lpstr>Wait, what’s this RNA stuff?</vt:lpstr>
      <vt:lpstr>DNA → RNA</vt:lpstr>
      <vt:lpstr>PowerPoint Presentation</vt:lpstr>
      <vt:lpstr>mRNA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Transcription</dc:title>
  <cp:lastModifiedBy>Leah Vercelli</cp:lastModifiedBy>
  <cp:revision>1</cp:revision>
  <dcterms:modified xsi:type="dcterms:W3CDTF">2015-02-18T01:26:56Z</dcterms:modified>
</cp:coreProperties>
</file>