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36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1296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zdDkiRw1P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DNA REPLICATION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 b="26653"/>
          <a:stretch/>
        </p:blipFill>
        <p:spPr>
          <a:xfrm>
            <a:off x="441462" y="174900"/>
            <a:ext cx="8261075" cy="378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Replication 101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Original DNA strand acts as template for new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It is important for the new cell to be an exact copy</a:t>
            </a:r>
            <a:r>
              <a:rPr lang="en" sz="2000"/>
              <a:t> of the original</a:t>
            </a:r>
          </a:p>
          <a:p>
            <a:pPr marL="1371600" lvl="2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2000"/>
              <a:t>the new cell’s genetic information will affect how it directs the structure and function of the new cell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450" y="1245175"/>
            <a:ext cx="3810000" cy="340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Replication 101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Step 1: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Parent DNA strand starts to “unzip”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weak hydrogen bonds between nucleotides split, forming the </a:t>
            </a:r>
            <a:r>
              <a:rPr lang="en" sz="2000" b="1" i="1"/>
              <a:t>replication fork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The enzyme, DNA </a:t>
            </a:r>
            <a:r>
              <a:rPr lang="en" sz="2000" b="1" i="1"/>
              <a:t>helicase</a:t>
            </a:r>
            <a:r>
              <a:rPr lang="en" sz="2000"/>
              <a:t>, helps this “unzipping” process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7500" y="1269400"/>
            <a:ext cx="4644049" cy="336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Repliction101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2215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Step 2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 b="1" i="1"/>
              <a:t>DNA polymerase</a:t>
            </a:r>
            <a:r>
              <a:rPr lang="en" sz="2000"/>
              <a:t> helps free base pairs bind with their complementary base pairs on the parent strands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complementary: fitting together properly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T → A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G → C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 sz="1000"/>
          </a:p>
          <a:p>
            <a:pPr rtl="0">
              <a:spcBef>
                <a:spcPts val="0"/>
              </a:spcBef>
              <a:buNone/>
            </a:pPr>
            <a:endParaRPr sz="1000"/>
          </a:p>
          <a:p>
            <a:pPr algn="ctr">
              <a:spcBef>
                <a:spcPts val="0"/>
              </a:spcBef>
              <a:buNone/>
            </a:pPr>
            <a:endParaRPr sz="1000"/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5400" y="1168762"/>
            <a:ext cx="4687224" cy="280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Complementary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1075" y="1134187"/>
            <a:ext cx="3238500" cy="385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Replication 101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 sz="1000"/>
          </a:p>
          <a:p>
            <a:pPr rtl="0">
              <a:spcBef>
                <a:spcPts val="0"/>
              </a:spcBef>
              <a:buNone/>
            </a:pPr>
            <a:endParaRPr sz="1000"/>
          </a:p>
          <a:p>
            <a:pPr>
              <a:spcBef>
                <a:spcPts val="0"/>
              </a:spcBef>
              <a:buNone/>
            </a:pPr>
            <a:r>
              <a:rPr lang="en" sz="1000"/>
              <a:t>http://www.biotechlearn.org.nz/themes/dna_lab/images/dna_ligation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Step 3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 b="1" i="1"/>
              <a:t>DNA ligase</a:t>
            </a:r>
            <a:r>
              <a:rPr lang="en" sz="2000"/>
              <a:t> follows the process and forms covalent bonds in the backbone of the new DNA strand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this ensures that the new strand’s backbone won’t break apart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22900"/>
            <a:ext cx="4147599" cy="307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watch it!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https://www.youtube.com/watch?v=zdDkiRw1PdU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 rtl="0">
              <a:spcBef>
                <a:spcPts val="0"/>
              </a:spcBef>
              <a:buNone/>
            </a:pPr>
            <a:endParaRPr sz="48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dk1"/>
                </a:solidFill>
              </a:rPr>
              <a:t>DNA Replication Activity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Macintosh PowerPoint</Application>
  <PresentationFormat>On-screen Show (16:9)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light-gradient</vt:lpstr>
      <vt:lpstr>DNA REPLICATION</vt:lpstr>
      <vt:lpstr>PowerPoint Presentation</vt:lpstr>
      <vt:lpstr>DNA Replication 101</vt:lpstr>
      <vt:lpstr>DNA Replication 101</vt:lpstr>
      <vt:lpstr>DNA Repliction101</vt:lpstr>
      <vt:lpstr>Complementary</vt:lpstr>
      <vt:lpstr>DNA Replication 101</vt:lpstr>
      <vt:lpstr>Let’s watch it!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</dc:title>
  <cp:lastModifiedBy>Leah Vercelli</cp:lastModifiedBy>
  <cp:revision>1</cp:revision>
  <dcterms:modified xsi:type="dcterms:W3CDTF">2015-02-09T15:46:46Z</dcterms:modified>
</cp:coreProperties>
</file>