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79996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914400" y="1783559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11480" indent="-167005" algn="l" rtl="0">
              <a:spcBef>
                <a:spcPts val="700"/>
              </a:spcBef>
              <a:buClr>
                <a:schemeClr val="lt2"/>
              </a:buClr>
              <a:buFont typeface="Noto Symbol"/>
              <a:buChar char="▪"/>
              <a:defRPr/>
            </a:lvl1pPr>
            <a:lvl2pPr marL="740664" indent="-147573" algn="l" rtl="0">
              <a:spcBef>
                <a:spcPts val="520"/>
              </a:spcBef>
              <a:buClr>
                <a:schemeClr val="accent2"/>
              </a:buClr>
              <a:buFont typeface="Noto Symbol"/>
              <a:buChar char="▫"/>
              <a:defRPr/>
            </a:lvl2pPr>
            <a:lvl3pPr marL="996696" indent="-82296" algn="l" rtl="0">
              <a:spcBef>
                <a:spcPts val="480"/>
              </a:spcBef>
              <a:buClr>
                <a:schemeClr val="accent2"/>
              </a:buClr>
              <a:buFont typeface="Noto Symbol"/>
              <a:buChar char="◾"/>
              <a:defRPr/>
            </a:lvl3pPr>
            <a:lvl4pPr marL="1261872" indent="-93472" algn="l" rtl="0">
              <a:spcBef>
                <a:spcPts val="440"/>
              </a:spcBef>
              <a:buClr>
                <a:schemeClr val="accent3"/>
              </a:buClr>
              <a:buFont typeface="Noto Symbol"/>
              <a:buChar char=""/>
              <a:defRPr/>
            </a:lvl4pPr>
            <a:lvl5pPr marL="1481328" indent="-84327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/>
            </a:lvl5pPr>
            <a:lvl6pPr marL="1709928" indent="-97027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/>
            </a:lvl6pPr>
            <a:lvl7pPr marL="1901951" indent="-85851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7pPr>
            <a:lvl8pPr marL="2093976" indent="-87376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8pPr>
            <a:lvl9pPr marL="2286000" indent="-88900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2514599" y="183359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11480" indent="-167005" algn="l" rtl="0">
              <a:spcBef>
                <a:spcPts val="700"/>
              </a:spcBef>
              <a:buClr>
                <a:schemeClr val="lt2"/>
              </a:buClr>
              <a:buFont typeface="Noto Symbol"/>
              <a:buChar char="▪"/>
              <a:defRPr/>
            </a:lvl1pPr>
            <a:lvl2pPr marL="740664" indent="-147573" algn="l" rtl="0">
              <a:spcBef>
                <a:spcPts val="520"/>
              </a:spcBef>
              <a:buClr>
                <a:schemeClr val="accent2"/>
              </a:buClr>
              <a:buFont typeface="Noto Symbol"/>
              <a:buChar char="▫"/>
              <a:defRPr/>
            </a:lvl2pPr>
            <a:lvl3pPr marL="996696" indent="-82296" algn="l" rtl="0">
              <a:spcBef>
                <a:spcPts val="480"/>
              </a:spcBef>
              <a:buClr>
                <a:schemeClr val="accent2"/>
              </a:buClr>
              <a:buFont typeface="Noto Symbol"/>
              <a:buChar char="◾"/>
              <a:defRPr/>
            </a:lvl3pPr>
            <a:lvl4pPr marL="1261872" indent="-93472" algn="l" rtl="0">
              <a:spcBef>
                <a:spcPts val="440"/>
              </a:spcBef>
              <a:buClr>
                <a:schemeClr val="accent3"/>
              </a:buClr>
              <a:buFont typeface="Noto Symbol"/>
              <a:buChar char=""/>
              <a:defRPr/>
            </a:lvl4pPr>
            <a:lvl5pPr marL="1481328" indent="-84327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/>
            </a:lvl5pPr>
            <a:lvl6pPr marL="1709928" indent="-97027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/>
            </a:lvl6pPr>
            <a:lvl7pPr marL="1901951" indent="-85851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7pPr>
            <a:lvl8pPr marL="2093976" indent="-87376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8pPr>
            <a:lvl9pPr marL="2286000" indent="-88900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 rot="5400000">
            <a:off x="4694237" y="2209801"/>
            <a:ext cx="5851525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 rot="5400000">
            <a:off x="617537" y="266701"/>
            <a:ext cx="5851525" cy="586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11480" indent="-167005" algn="l" rtl="0">
              <a:spcBef>
                <a:spcPts val="700"/>
              </a:spcBef>
              <a:buClr>
                <a:schemeClr val="lt2"/>
              </a:buClr>
              <a:buFont typeface="Noto Symbol"/>
              <a:buChar char="▪"/>
              <a:defRPr/>
            </a:lvl1pPr>
            <a:lvl2pPr marL="740664" indent="-147573" algn="l" rtl="0">
              <a:spcBef>
                <a:spcPts val="520"/>
              </a:spcBef>
              <a:buClr>
                <a:schemeClr val="accent2"/>
              </a:buClr>
              <a:buFont typeface="Noto Symbol"/>
              <a:buChar char="▫"/>
              <a:defRPr/>
            </a:lvl2pPr>
            <a:lvl3pPr marL="996696" indent="-82296" algn="l" rtl="0">
              <a:spcBef>
                <a:spcPts val="480"/>
              </a:spcBef>
              <a:buClr>
                <a:schemeClr val="accent2"/>
              </a:buClr>
              <a:buFont typeface="Noto Symbol"/>
              <a:buChar char="◾"/>
              <a:defRPr/>
            </a:lvl3pPr>
            <a:lvl4pPr marL="1261872" indent="-93472" algn="l" rtl="0">
              <a:spcBef>
                <a:spcPts val="440"/>
              </a:spcBef>
              <a:buClr>
                <a:schemeClr val="accent3"/>
              </a:buClr>
              <a:buFont typeface="Noto Symbol"/>
              <a:buChar char=""/>
              <a:defRPr/>
            </a:lvl4pPr>
            <a:lvl5pPr marL="1481328" indent="-84327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/>
            </a:lvl5pPr>
            <a:lvl6pPr marL="1709928" indent="-97027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/>
            </a:lvl6pPr>
            <a:lvl7pPr marL="1901951" indent="-85851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7pPr>
            <a:lvl8pPr marL="2093976" indent="-87376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8pPr>
            <a:lvl9pPr marL="2286000" indent="-88900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29" name="Shape 29"/>
          <p:cNvSpPr/>
          <p:nvPr/>
        </p:nvSpPr>
        <p:spPr>
          <a:xfrm>
            <a:off x="0" y="0"/>
            <a:ext cx="365759" cy="68544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309558" y="680477"/>
            <a:ext cx="45719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269072" y="680477"/>
            <a:ext cx="27431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250019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221767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914400" y="4343400"/>
            <a:ext cx="7772400" cy="1975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9144" indent="0" algn="l" rtl="0">
              <a:spcBef>
                <a:spcPts val="0"/>
              </a:spcBef>
              <a:buClr>
                <a:schemeClr val="lt2"/>
              </a:buClr>
              <a:buFont typeface="Consola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2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520"/>
              </a:spcBef>
              <a:buClr>
                <a:schemeClr val="accent2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chemeClr val="accent2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440"/>
              </a:spcBef>
              <a:buClr>
                <a:schemeClr val="accent3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chemeClr val="accent3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chemeClr val="accent3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320"/>
              </a:spcBef>
              <a:buClr>
                <a:schemeClr val="accent4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320"/>
              </a:spcBef>
              <a:buClr>
                <a:schemeClr val="accent4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320"/>
              </a:spcBef>
              <a:buClr>
                <a:schemeClr val="accent4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255290" y="5047394"/>
            <a:ext cx="73151" cy="1691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255290" y="4796819"/>
            <a:ext cx="73151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255290" y="4637685"/>
            <a:ext cx="73151" cy="1371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255290" y="4542558"/>
            <a:ext cx="73151" cy="73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828951" y="1073887"/>
            <a:ext cx="4322135" cy="5791200"/>
          </a:xfrm>
          <a:custGeom>
            <a:avLst/>
            <a:gdLst/>
            <a:ahLst/>
            <a:cxnLst/>
            <a:rect l="0" t="0" r="0" b="0"/>
            <a:pathLst>
              <a:path w="2736" h="3648" extrusionOk="0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9525" cap="flat">
            <a:solidFill>
              <a:schemeClr val="accent2">
                <a:alpha val="52941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373965" y="0"/>
            <a:ext cx="5514536" cy="6615331"/>
          </a:xfrm>
          <a:custGeom>
            <a:avLst/>
            <a:gdLst/>
            <a:ahLst/>
            <a:cxnLst/>
            <a:rect l="0" t="0" r="0" b="0"/>
            <a:pathLst>
              <a:path w="3504" h="4128" extrusionOk="0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9525" cap="flat">
            <a:solidFill>
              <a:schemeClr val="accent2">
                <a:alpha val="52941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43" name="Shape 43"/>
          <p:cNvSpPr/>
          <p:nvPr/>
        </p:nvSpPr>
        <p:spPr>
          <a:xfrm rot="5236414">
            <a:off x="4462127" y="1483600"/>
            <a:ext cx="4114800" cy="1188719"/>
          </a:xfrm>
          <a:custGeom>
            <a:avLst/>
            <a:gdLst/>
            <a:ahLst/>
            <a:cxnLst/>
            <a:rect l="0" t="0" r="0" b="0"/>
            <a:pathLst>
              <a:path w="3552" h="1344" extrusionOk="0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70839E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5943600" y="0"/>
            <a:ext cx="2743200" cy="4267200"/>
          </a:xfrm>
          <a:custGeom>
            <a:avLst/>
            <a:gdLst/>
            <a:ahLst/>
            <a:cxnLst/>
            <a:rect l="0" t="0" r="0" b="0"/>
            <a:pathLst>
              <a:path w="1728" h="2688" extrusionOk="0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rgbClr val="6E82A0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5943600" y="4267200"/>
            <a:ext cx="3200400" cy="1143000"/>
          </a:xfrm>
          <a:custGeom>
            <a:avLst/>
            <a:gdLst/>
            <a:ahLst/>
            <a:cxnLst/>
            <a:rect l="0" t="0" r="0" b="0"/>
            <a:pathLst>
              <a:path w="2016" h="720" extrusionOk="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rgbClr val="6E82A0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5943600" y="0"/>
            <a:ext cx="1371600" cy="4267200"/>
          </a:xfrm>
          <a:custGeom>
            <a:avLst/>
            <a:gdLst/>
            <a:ahLst/>
            <a:cxnLst/>
            <a:rect l="0" t="0" r="0" b="0"/>
            <a:pathLst>
              <a:path w="864" h="2688" extrusionOk="0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rgbClr val="6E82A0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5948362" y="4246562"/>
            <a:ext cx="2090736" cy="2611437"/>
          </a:xfrm>
          <a:custGeom>
            <a:avLst/>
            <a:gdLst/>
            <a:ahLst/>
            <a:cxnLst/>
            <a:rect l="0" t="0" r="0" b="0"/>
            <a:pathLst>
              <a:path w="1317" h="1645" extrusionOk="0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rgbClr val="6E82A0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943600" y="4267200"/>
            <a:ext cx="1600200" cy="2590800"/>
          </a:xfrm>
          <a:custGeom>
            <a:avLst/>
            <a:gdLst/>
            <a:ahLst/>
            <a:cxnLst/>
            <a:rect l="0" t="0" r="0" b="0"/>
            <a:pathLst>
              <a:path w="1008" h="1632" extrusionOk="0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rgbClr val="6E82A0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5943600" y="1371600"/>
            <a:ext cx="3200400" cy="2895600"/>
          </a:xfrm>
          <a:custGeom>
            <a:avLst/>
            <a:gdLst/>
            <a:ahLst/>
            <a:cxnLst/>
            <a:rect l="0" t="0" r="0" b="0"/>
            <a:pathLst>
              <a:path w="2016" h="1824" extrusionOk="0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rgbClr val="6E82A0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5943600" y="1752600"/>
            <a:ext cx="3200400" cy="2514600"/>
          </a:xfrm>
          <a:custGeom>
            <a:avLst/>
            <a:gdLst/>
            <a:ahLst/>
            <a:cxnLst/>
            <a:rect l="0" t="0" r="0" b="0"/>
            <a:pathLst>
              <a:path w="2016" h="1584" extrusionOk="0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rgbClr val="6E82A0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990600" y="4267200"/>
            <a:ext cx="4953000" cy="2590800"/>
          </a:xfrm>
          <a:custGeom>
            <a:avLst/>
            <a:gdLst/>
            <a:ahLst/>
            <a:cxnLst/>
            <a:rect l="0" t="0" r="0" b="0"/>
            <a:pathLst>
              <a:path w="3120" h="1632" extrusionOk="0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rgbClr val="6E82A0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533400" y="4267200"/>
            <a:ext cx="5334000" cy="2590800"/>
          </a:xfrm>
          <a:custGeom>
            <a:avLst/>
            <a:gdLst/>
            <a:ahLst/>
            <a:cxnLst/>
            <a:rect l="0" t="0" r="0" b="0"/>
            <a:pathLst>
              <a:path w="3360" h="1632" extrusionOk="0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rgbClr val="6E82A0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366823" y="2438400"/>
            <a:ext cx="5638800" cy="1828800"/>
          </a:xfrm>
          <a:custGeom>
            <a:avLst/>
            <a:gdLst/>
            <a:ahLst/>
            <a:cxnLst/>
            <a:rect l="0" t="0" r="0" b="0"/>
            <a:pathLst>
              <a:path w="3552" h="1152" extrusionOk="0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rgbClr val="6E82A0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366823" y="2133600"/>
            <a:ext cx="5638800" cy="2133600"/>
          </a:xfrm>
          <a:custGeom>
            <a:avLst/>
            <a:gdLst/>
            <a:ahLst/>
            <a:cxnLst/>
            <a:rect l="0" t="0" r="0" b="0"/>
            <a:pathLst>
              <a:path w="3552" h="1344" extrusionOk="0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6E82A0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4572000" y="4267200"/>
            <a:ext cx="1371600" cy="2590800"/>
          </a:xfrm>
          <a:custGeom>
            <a:avLst/>
            <a:gdLst/>
            <a:ahLst/>
            <a:cxnLst/>
            <a:rect l="0" t="0" r="0" b="0"/>
            <a:pathLst>
              <a:path w="864" h="1632" extrusionOk="0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rgbClr val="70839E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06902" y="1351671"/>
            <a:ext cx="5718047" cy="977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" indent="-4064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60" name="Shape 60"/>
          <p:cNvSpPr/>
          <p:nvPr/>
        </p:nvSpPr>
        <p:spPr>
          <a:xfrm>
            <a:off x="363160" y="402263"/>
            <a:ext cx="8503920" cy="886264"/>
          </a:xfrm>
          <a:prstGeom prst="rect">
            <a:avLst/>
          </a:prstGeom>
          <a:solidFill>
            <a:srgbClr val="70839E">
              <a:alpha val="4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706902" y="512064"/>
            <a:ext cx="8156448" cy="777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 flipH="1">
            <a:off x="371537" y="680477"/>
            <a:ext cx="27431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63" name="Shape 63"/>
          <p:cNvSpPr/>
          <p:nvPr/>
        </p:nvSpPr>
        <p:spPr>
          <a:xfrm flipH="1">
            <a:off x="411109" y="680477"/>
            <a:ext cx="27431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64" name="Shape 64"/>
          <p:cNvSpPr/>
          <p:nvPr/>
        </p:nvSpPr>
        <p:spPr>
          <a:xfrm flipH="1">
            <a:off x="448449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65" name="Shape 65"/>
          <p:cNvSpPr/>
          <p:nvPr/>
        </p:nvSpPr>
        <p:spPr>
          <a:xfrm flipH="1">
            <a:off x="476701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500477" y="680477"/>
            <a:ext cx="36575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64343" y="17705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655344" y="17705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402264"/>
            <a:ext cx="8867079" cy="886264"/>
          </a:xfrm>
          <a:prstGeom prst="rect">
            <a:avLst/>
          </a:prstGeom>
          <a:solidFill>
            <a:srgbClr val="70839E">
              <a:alpha val="4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809750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73152" indent="-9652" algn="l" rtl="0">
              <a:spcBef>
                <a:spcPts val="0"/>
              </a:spcBef>
              <a:buClr>
                <a:schemeClr val="accent2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buFont typeface="Cantarell"/>
              <a:buNone/>
              <a:defRPr/>
            </a:lvl2pPr>
            <a:lvl3pPr rtl="0">
              <a:spcBef>
                <a:spcPts val="0"/>
              </a:spcBef>
              <a:buFont typeface="Cantarell"/>
              <a:buNone/>
              <a:defRPr/>
            </a:lvl3pPr>
            <a:lvl4pPr rtl="0">
              <a:spcBef>
                <a:spcPts val="0"/>
              </a:spcBef>
              <a:buFont typeface="Cantarell"/>
              <a:buNone/>
              <a:defRPr/>
            </a:lvl4pPr>
            <a:lvl5pPr rtl="0">
              <a:spcBef>
                <a:spcPts val="0"/>
              </a:spcBef>
              <a:buFont typeface="Cantarel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645025" y="1809750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73152" indent="-9652" rtl="0">
              <a:spcBef>
                <a:spcPts val="0"/>
              </a:spcBef>
              <a:buClr>
                <a:schemeClr val="accent2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buFont typeface="Cantarell"/>
              <a:buNone/>
              <a:defRPr/>
            </a:lvl2pPr>
            <a:lvl3pPr rtl="0">
              <a:spcBef>
                <a:spcPts val="0"/>
              </a:spcBef>
              <a:buFont typeface="Cantarell"/>
              <a:buNone/>
              <a:defRPr/>
            </a:lvl3pPr>
            <a:lvl4pPr rtl="0">
              <a:spcBef>
                <a:spcPts val="0"/>
              </a:spcBef>
              <a:buFont typeface="Cantarell"/>
              <a:buNone/>
              <a:defRPr/>
            </a:lvl4pPr>
            <a:lvl5pPr rtl="0">
              <a:spcBef>
                <a:spcPts val="0"/>
              </a:spcBef>
              <a:buFont typeface="Cantarel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3"/>
          </p:nvPr>
        </p:nvSpPr>
        <p:spPr>
          <a:xfrm>
            <a:off x="457200" y="2459036"/>
            <a:ext cx="4040187" cy="39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4"/>
          </p:nvPr>
        </p:nvSpPr>
        <p:spPr>
          <a:xfrm>
            <a:off x="4645025" y="2459036"/>
            <a:ext cx="4041774" cy="39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84" name="Shape 84"/>
          <p:cNvSpPr/>
          <p:nvPr/>
        </p:nvSpPr>
        <p:spPr>
          <a:xfrm>
            <a:off x="87790" y="680477"/>
            <a:ext cx="45719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7304" y="680477"/>
            <a:ext cx="27431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28251" y="680477"/>
            <a:ext cx="9143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0" y="680477"/>
            <a:ext cx="9143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8" name="Shape 88"/>
          <p:cNvSpPr/>
          <p:nvPr/>
        </p:nvSpPr>
        <p:spPr>
          <a:xfrm flipH="1">
            <a:off x="149770" y="680477"/>
            <a:ext cx="27431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9" name="Shape 89"/>
          <p:cNvSpPr/>
          <p:nvPr/>
        </p:nvSpPr>
        <p:spPr>
          <a:xfrm flipH="1">
            <a:off x="189340" y="680477"/>
            <a:ext cx="27431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90" name="Shape 90"/>
          <p:cNvSpPr/>
          <p:nvPr/>
        </p:nvSpPr>
        <p:spPr>
          <a:xfrm flipH="1">
            <a:off x="226682" y="680477"/>
            <a:ext cx="9143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91" name="Shape 91"/>
          <p:cNvSpPr/>
          <p:nvPr/>
        </p:nvSpPr>
        <p:spPr>
          <a:xfrm flipH="1">
            <a:off x="254934" y="680477"/>
            <a:ext cx="9143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278710" y="680477"/>
            <a:ext cx="36575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5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" indent="-4064" rtl="0">
              <a:spcBef>
                <a:spcPts val="0"/>
              </a:spcBef>
              <a:buFont typeface="Cantarell"/>
              <a:buNone/>
              <a:defRPr/>
            </a:lvl1pPr>
            <a:lvl2pPr rtl="0">
              <a:spcBef>
                <a:spcPts val="0"/>
              </a:spcBef>
              <a:buFont typeface="Cantarell"/>
              <a:buNone/>
              <a:defRPr/>
            </a:lvl2pPr>
            <a:lvl3pPr rtl="0">
              <a:spcBef>
                <a:spcPts val="0"/>
              </a:spcBef>
              <a:buFont typeface="Cantarell"/>
              <a:buNone/>
              <a:defRPr/>
            </a:lvl3pPr>
            <a:lvl4pPr rtl="0">
              <a:spcBef>
                <a:spcPts val="0"/>
              </a:spcBef>
              <a:buFont typeface="Cantarell"/>
              <a:buNone/>
              <a:defRPr/>
            </a:lvl4pPr>
            <a:lvl5pPr rtl="0">
              <a:spcBef>
                <a:spcPts val="0"/>
              </a:spcBef>
              <a:buFont typeface="Cantarel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3429000" y="1435100"/>
            <a:ext cx="54863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368032" y="0"/>
            <a:ext cx="8778239" cy="187803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cxnSp>
        <p:nvCxnSpPr>
          <p:cNvPr id="111" name="Shape 111"/>
          <p:cNvCxnSpPr/>
          <p:nvPr/>
        </p:nvCxnSpPr>
        <p:spPr>
          <a:xfrm>
            <a:off x="363194" y="1885027"/>
            <a:ext cx="8782622" cy="0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112" name="Shape 112"/>
          <p:cNvGrpSpPr/>
          <p:nvPr/>
        </p:nvGrpSpPr>
        <p:grpSpPr>
          <a:xfrm rot="5400000">
            <a:off x="8514581" y="1219199"/>
            <a:ext cx="132762" cy="128466"/>
            <a:chOff x="6668086" y="1297745"/>
            <a:chExt cx="161839" cy="156602"/>
          </a:xfrm>
        </p:grpSpPr>
        <p:cxnSp>
          <p:nvCxnSpPr>
            <p:cNvPr id="113" name="Shape 113"/>
            <p:cNvCxnSpPr/>
            <p:nvPr/>
          </p:nvCxnSpPr>
          <p:spPr>
            <a:xfrm rot="-5400000">
              <a:off x="6664063" y="1301768"/>
              <a:ext cx="88509" cy="80463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Shape 114"/>
            <p:cNvCxnSpPr/>
            <p:nvPr/>
          </p:nvCxnSpPr>
          <p:spPr>
            <a:xfrm rot="5400000" flipH="1">
              <a:off x="6685887" y="1391257"/>
              <a:ext cx="125755" cy="426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Shape 115"/>
            <p:cNvCxnSpPr/>
            <p:nvPr/>
          </p:nvCxnSpPr>
          <p:spPr>
            <a:xfrm rot="5400000" flipH="1">
              <a:off x="6744524" y="1300852"/>
              <a:ext cx="88509" cy="82296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914400" y="441250"/>
            <a:ext cx="6858000" cy="7017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pic" idx="2"/>
          </p:nvPr>
        </p:nvSpPr>
        <p:spPr>
          <a:xfrm>
            <a:off x="368032" y="1893781"/>
            <a:ext cx="8778239" cy="4960144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914400" y="1150144"/>
            <a:ext cx="6858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" indent="-2032" rtl="0">
              <a:spcBef>
                <a:spcPts val="0"/>
              </a:spcBef>
              <a:buClr>
                <a:srgbClr val="FFFFFF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19" name="Shape 119"/>
          <p:cNvGrpSpPr/>
          <p:nvPr/>
        </p:nvGrpSpPr>
        <p:grpSpPr>
          <a:xfrm rot="5400000">
            <a:off x="8666981" y="1371599"/>
            <a:ext cx="132762" cy="128466"/>
            <a:chOff x="6668086" y="1297745"/>
            <a:chExt cx="161839" cy="156602"/>
          </a:xfrm>
        </p:grpSpPr>
        <p:cxnSp>
          <p:nvCxnSpPr>
            <p:cNvPr id="120" name="Shape 120"/>
            <p:cNvCxnSpPr/>
            <p:nvPr/>
          </p:nvCxnSpPr>
          <p:spPr>
            <a:xfrm rot="-5400000">
              <a:off x="6664063" y="1301768"/>
              <a:ext cx="88509" cy="80463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Shape 121"/>
            <p:cNvCxnSpPr/>
            <p:nvPr/>
          </p:nvCxnSpPr>
          <p:spPr>
            <a:xfrm rot="5400000" flipH="1">
              <a:off x="6685887" y="1391257"/>
              <a:ext cx="125755" cy="426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Shape 122"/>
            <p:cNvCxnSpPr/>
            <p:nvPr/>
          </p:nvCxnSpPr>
          <p:spPr>
            <a:xfrm rot="5400000" flipH="1">
              <a:off x="6744524" y="1300852"/>
              <a:ext cx="88509" cy="82296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3" name="Shape 123"/>
          <p:cNvGrpSpPr/>
          <p:nvPr/>
        </p:nvGrpSpPr>
        <p:grpSpPr>
          <a:xfrm rot="5400000">
            <a:off x="8320088" y="1474762"/>
            <a:ext cx="132762" cy="128466"/>
            <a:chOff x="6668086" y="1297745"/>
            <a:chExt cx="161839" cy="156602"/>
          </a:xfrm>
        </p:grpSpPr>
        <p:cxnSp>
          <p:nvCxnSpPr>
            <p:cNvPr id="124" name="Shape 124"/>
            <p:cNvCxnSpPr/>
            <p:nvPr/>
          </p:nvCxnSpPr>
          <p:spPr>
            <a:xfrm rot="-5400000">
              <a:off x="6664063" y="1301768"/>
              <a:ext cx="88509" cy="80463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Shape 125"/>
            <p:cNvCxnSpPr/>
            <p:nvPr/>
          </p:nvCxnSpPr>
          <p:spPr>
            <a:xfrm rot="5400000" flipH="1">
              <a:off x="6685887" y="1391257"/>
              <a:ext cx="125755" cy="426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Shape 126"/>
            <p:cNvCxnSpPr/>
            <p:nvPr/>
          </p:nvCxnSpPr>
          <p:spPr>
            <a:xfrm rot="5400000" flipH="1">
              <a:off x="6744524" y="1300852"/>
              <a:ext cx="88509" cy="82296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6477000" y="5549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914400" y="55498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610600" y="55498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65000">
              <a:schemeClr val="dk1"/>
            </a:gs>
            <a:gs pos="100000">
              <a:srgbClr val="7191C5"/>
            </a:gs>
          </a:gsLst>
          <a:lin ang="5400000" scaled="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0"/>
            <a:ext cx="365759" cy="68544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6" name="Shape 6"/>
          <p:cNvSpPr/>
          <p:nvPr/>
        </p:nvSpPr>
        <p:spPr>
          <a:xfrm>
            <a:off x="255290" y="5047394"/>
            <a:ext cx="73151" cy="1691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255290" y="4796819"/>
            <a:ext cx="73151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" name="Shape 8"/>
          <p:cNvSpPr/>
          <p:nvPr/>
        </p:nvSpPr>
        <p:spPr>
          <a:xfrm>
            <a:off x="255290" y="4637685"/>
            <a:ext cx="73151" cy="1371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9" name="Shape 9"/>
          <p:cNvSpPr/>
          <p:nvPr/>
        </p:nvSpPr>
        <p:spPr>
          <a:xfrm>
            <a:off x="255290" y="4542558"/>
            <a:ext cx="73151" cy="73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309558" y="680477"/>
            <a:ext cx="45719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269072" y="680477"/>
            <a:ext cx="27431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50019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21767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lt2"/>
              </a:buClr>
              <a:buFont typeface="Consola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914400" y="1783559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11480" marR="0" indent="-167005" algn="l" rtl="0">
              <a:spcBef>
                <a:spcPts val="700"/>
              </a:spcBef>
              <a:buClr>
                <a:schemeClr val="lt2"/>
              </a:buClr>
              <a:buFont typeface="Noto Symbol"/>
              <a:buChar char="▪"/>
              <a:defRPr/>
            </a:lvl1pPr>
            <a:lvl2pPr marL="740664" marR="0" indent="-147573" algn="l" rtl="0">
              <a:spcBef>
                <a:spcPts val="520"/>
              </a:spcBef>
              <a:buClr>
                <a:schemeClr val="accent2"/>
              </a:buClr>
              <a:buFont typeface="Noto Symbol"/>
              <a:buChar char="▫"/>
              <a:defRPr/>
            </a:lvl2pPr>
            <a:lvl3pPr marL="996696" marR="0" indent="-82296" algn="l" rtl="0">
              <a:spcBef>
                <a:spcPts val="480"/>
              </a:spcBef>
              <a:buClr>
                <a:schemeClr val="accent2"/>
              </a:buClr>
              <a:buFont typeface="Noto Symbol"/>
              <a:buChar char="◾"/>
              <a:defRPr/>
            </a:lvl3pPr>
            <a:lvl4pPr marL="1261872" marR="0" indent="-93472" algn="l" rtl="0">
              <a:spcBef>
                <a:spcPts val="440"/>
              </a:spcBef>
              <a:buClr>
                <a:schemeClr val="accent3"/>
              </a:buClr>
              <a:buFont typeface="Noto Symbol"/>
              <a:buChar char=""/>
              <a:defRPr/>
            </a:lvl4pPr>
            <a:lvl5pPr marL="1481328" marR="0" indent="-84327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/>
            </a:lvl5pPr>
            <a:lvl6pPr marL="1709928" marR="0" indent="-97027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/>
            </a:lvl6pPr>
            <a:lvl7pPr marL="1901951" marR="0" indent="-85851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7pPr>
            <a:lvl8pPr marL="2093976" marR="0" indent="-87376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8pPr>
            <a:lvl9pPr marL="2286000" marR="0" indent="-88900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www.youtube.com/watch?v=u0ZP152mALk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ctrTitle"/>
          </p:nvPr>
        </p:nvSpPr>
        <p:spPr>
          <a:xfrm>
            <a:off x="914400" y="4343400"/>
            <a:ext cx="7772400" cy="1975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9144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onsolas"/>
              <a:buNone/>
            </a:pPr>
            <a:r>
              <a:rPr lang="en-US" sz="4000" b="1" i="0" u="none" strike="noStrike" cap="none" baseline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EVOLUTION TIMELINE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04200" y="533400"/>
            <a:ext cx="9283199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onsolas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300,000 ya “First </a:t>
            </a:r>
            <a:r>
              <a:rPr lang="en-US" sz="4000" b="0" i="1" u="none" strike="noStrike" cap="none" baseline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Homo sapiens”</a:t>
            </a:r>
          </a:p>
        </p:txBody>
      </p:sp>
      <p:pic>
        <p:nvPicPr>
          <p:cNvPr id="211" name="Shape 2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1447808"/>
            <a:ext cx="5029199" cy="504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onsolas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13.8 bya “The Big Bang”</a:t>
            </a:r>
          </a:p>
        </p:txBody>
      </p:sp>
      <p:pic>
        <p:nvPicPr>
          <p:cNvPr id="155" name="Shape 1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37550" y="1232375"/>
            <a:ext cx="4668900" cy="46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2206950" y="6224700"/>
            <a:ext cx="5187299" cy="63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b="1" u="sng">
                <a:solidFill>
                  <a:schemeClr val="hlink"/>
                </a:solidFill>
                <a:hlinkClick r:id="rId4"/>
              </a:rPr>
              <a:t>https://www.youtube.com/watch?v=u0ZP152mALk</a:t>
            </a:r>
          </a:p>
          <a:p>
            <a:pPr algn="ctr">
              <a:spcBef>
                <a:spcPts val="0"/>
              </a:spcBef>
              <a:buNone/>
            </a:pPr>
            <a:endParaRPr b="1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onsolas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4.6 bya “The Solar System”</a:t>
            </a:r>
          </a:p>
        </p:txBody>
      </p:sp>
      <p:pic>
        <p:nvPicPr>
          <p:cNvPr id="162" name="Shape 16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8615" y="1676400"/>
            <a:ext cx="7283384" cy="4709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512064"/>
            <a:ext cx="86868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onsolas"/>
              <a:buNone/>
            </a:pPr>
            <a:r>
              <a:rPr lang="en-US" sz="3600" b="0" i="0" u="none" strike="noStrike" cap="none" baseline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3.5 bya “Origin of Life on Earth”</a:t>
            </a:r>
          </a:p>
        </p:txBody>
      </p:sp>
      <p:pic>
        <p:nvPicPr>
          <p:cNvPr id="168" name="Shape 1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8950" y="1888200"/>
            <a:ext cx="3930299" cy="308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457200" y="5431550"/>
            <a:ext cx="86868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Oldest Fossil - Stromatolite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made b</a:t>
            </a:r>
            <a:r>
              <a:rPr lang="en-US" sz="28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y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Cyanobacteria</a:t>
            </a:r>
            <a:r>
              <a:rPr lang="en-US" sz="28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 (Blue-green algae)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4000" y="1888149"/>
            <a:ext cx="4111375" cy="30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onsolas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540 mya “First Vertebrates”</a:t>
            </a:r>
          </a:p>
        </p:txBody>
      </p:sp>
      <p:pic>
        <p:nvPicPr>
          <p:cNvPr id="176" name="Shape 17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447800"/>
            <a:ext cx="4339228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3886200"/>
            <a:ext cx="4035879" cy="266340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5410200" y="1752600"/>
            <a:ext cx="28194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Hagfish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3276600" y="5410200"/>
            <a:ext cx="220979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Lamprey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onsolas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440 mya “First Land Plants”</a:t>
            </a:r>
          </a:p>
        </p:txBody>
      </p:sp>
      <p:pic>
        <p:nvPicPr>
          <p:cNvPr id="185" name="Shape 18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752600"/>
            <a:ext cx="3355218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1500" y="1352550"/>
            <a:ext cx="4762499" cy="55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821875" y="5181600"/>
            <a:ext cx="26070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1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Cooksonia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8001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onsolas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220 mya “Origin of Dinosaurs”</a:t>
            </a:r>
          </a:p>
        </p:txBody>
      </p:sp>
      <p:pic>
        <p:nvPicPr>
          <p:cNvPr id="193" name="Shape 19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25029" y="1676400"/>
            <a:ext cx="7861769" cy="4734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458200" cy="11216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Consolas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65 mya “Extinction of Dinosaurs”</a:t>
            </a:r>
          </a:p>
        </p:txBody>
      </p:sp>
      <p:pic>
        <p:nvPicPr>
          <p:cNvPr id="199" name="Shape 19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828800"/>
            <a:ext cx="6210300" cy="465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onsolas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30 mya “First Apes”</a:t>
            </a:r>
          </a:p>
        </p:txBody>
      </p:sp>
      <p:pic>
        <p:nvPicPr>
          <p:cNvPr id="205" name="Shape 20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661640"/>
            <a:ext cx="6476999" cy="4761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Macintosh PowerPoint</Application>
  <PresentationFormat>On-screen Show (4:3)</PresentationFormat>
  <Paragraphs>16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Metro</vt:lpstr>
      <vt:lpstr>EVOLUTION TIMELINE</vt:lpstr>
      <vt:lpstr>13.8 bya “The Big Bang”</vt:lpstr>
      <vt:lpstr>4.6 bya “The Solar System”</vt:lpstr>
      <vt:lpstr>3.5 bya “Origin of Life on Earth”</vt:lpstr>
      <vt:lpstr>540 mya “First Vertebrates”</vt:lpstr>
      <vt:lpstr>440 mya “First Land Plants”</vt:lpstr>
      <vt:lpstr>220 mya “Origin of Dinosaurs”</vt:lpstr>
      <vt:lpstr>65 mya “Extinction of Dinosaurs”</vt:lpstr>
      <vt:lpstr>30 mya “First Apes”</vt:lpstr>
      <vt:lpstr>300,000 ya “First Homo sapiens”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TIMELINE</dc:title>
  <cp:lastModifiedBy>Leah Vercelli</cp:lastModifiedBy>
  <cp:revision>1</cp:revision>
  <dcterms:modified xsi:type="dcterms:W3CDTF">2015-04-14T20:17:11Z</dcterms:modified>
</cp:coreProperties>
</file>