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6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4256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63819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550" y="1978124"/>
            <a:ext cx="6230900" cy="292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Base Pairs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09625" y="1008800"/>
            <a:ext cx="3617100" cy="405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Nitrogenous bases come in pairs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Adenine        Thymine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Guanine        Cytosine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Adenine and Guanine are both organic compounds referred to as purines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Thymine and Cytosine are both organic compounds referred to as pyrimidines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Chargaff’s Rule: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Only A and T can bond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Only G and C can bond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cxnSp>
        <p:nvCxnSpPr>
          <p:cNvPr id="90" name="Shape 90"/>
          <p:cNvCxnSpPr/>
          <p:nvPr/>
        </p:nvCxnSpPr>
        <p:spPr>
          <a:xfrm>
            <a:off x="2107600" y="1868300"/>
            <a:ext cx="405300" cy="22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1" name="Shape 91"/>
          <p:cNvCxnSpPr/>
          <p:nvPr/>
        </p:nvCxnSpPr>
        <p:spPr>
          <a:xfrm>
            <a:off x="2113900" y="2180825"/>
            <a:ext cx="399000" cy="16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27115" t="23453" r="29632" b="15309"/>
          <a:stretch/>
        </p:blipFill>
        <p:spPr>
          <a:xfrm>
            <a:off x="4018000" y="1008800"/>
            <a:ext cx="4603276" cy="3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this DNA stuff anyway?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99650" y="1063375"/>
            <a:ext cx="32007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Deoxyribonucleic Acid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Makes up the chromosomes of every living organism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Chromosomes found in the nucleus of every cell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Remember mitosis!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b="4915"/>
          <a:stretch/>
        </p:blipFill>
        <p:spPr>
          <a:xfrm>
            <a:off x="3787625" y="1188900"/>
            <a:ext cx="4987675" cy="35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DNA do?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760825" y="1012950"/>
            <a:ext cx="4276800" cy="404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Controls what kind of cell a cell can become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Ex) muscle cell, skin cell, reproductive cell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Controls what kind of organism something is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Ex) blue whale, human, scorpion, banana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Controls what the organism looks like</a:t>
            </a:r>
          </a:p>
          <a:p>
            <a:pPr marL="914400" lvl="1" indent="-34290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Makes up the genes that make up the organism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00" y="1161316"/>
            <a:ext cx="3572975" cy="374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DNA made of?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990425"/>
            <a:ext cx="8229600" cy="39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Super long molecule made out of smaller parts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 single small part = nucleotide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 nucleotide is made out of: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1 sugar called deoxyribose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1 phosphate group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1 nitrogenous base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These all line up end to end to make a DNA strand in the form of a double helix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44" y="1775700"/>
            <a:ext cx="5008475" cy="15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l="8437" r="62910"/>
          <a:stretch/>
        </p:blipFill>
        <p:spPr>
          <a:xfrm>
            <a:off x="5810050" y="79949"/>
            <a:ext cx="2447148" cy="46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1395600" y="3579075"/>
            <a:ext cx="2577299" cy="4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Single nucleotide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744975" y="4659600"/>
            <a:ext cx="2577299" cy="4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Many nucleotides attached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44775" cy="48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997175" y="258850"/>
            <a:ext cx="3994500" cy="418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Nucleotides connect end to end by covalent bonds along the sugar-phosphate backbone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Strong!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Two separate strands form, connected to each other by their bases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Hydrogen bonds</a:t>
            </a:r>
          </a:p>
          <a:p>
            <a:pPr marL="1371600" lvl="2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 sz="1800"/>
              <a:t>Weak!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Forms the double helix formation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Franklin, Watson, and Crick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99050" y="1200150"/>
            <a:ext cx="35183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Before we knew the double helix structure of DNA, a British scientist named Rosalind Franklin used process called X-ray diffraction to try to get a clear picture of how DNA was structured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450" y="1200150"/>
            <a:ext cx="523875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Franklin, Watson, and Crick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X-ray picture helped scientists a lot, but still left some aspect of the structure of DNA unclear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After messing around with a model made of cardboard and wire, two scientists named James Watson and Francis Crick realized the twisting double helix structure was the missing piece!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000" y="76200"/>
            <a:ext cx="430267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Macintosh PowerPoint</Application>
  <PresentationFormat>On-screen Show (16:9)</PresentationFormat>
  <Paragraphs>44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light-gradient</vt:lpstr>
      <vt:lpstr>DNA</vt:lpstr>
      <vt:lpstr>What is this DNA stuff anyway?</vt:lpstr>
      <vt:lpstr>What does DNA do?</vt:lpstr>
      <vt:lpstr>What is DNA made of?</vt:lpstr>
      <vt:lpstr>PowerPoint Presentation</vt:lpstr>
      <vt:lpstr>PowerPoint Presentation</vt:lpstr>
      <vt:lpstr>Franklin, Watson, and Crick</vt:lpstr>
      <vt:lpstr>Franklin, Watson, and Crick</vt:lpstr>
      <vt:lpstr>PowerPoint Presentation</vt:lpstr>
      <vt:lpstr>Base Pairs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cp:lastModifiedBy>Leah Vercelli</cp:lastModifiedBy>
  <cp:revision>1</cp:revision>
  <dcterms:modified xsi:type="dcterms:W3CDTF">2015-02-09T15:46:22Z</dcterms:modified>
</cp:coreProperties>
</file>